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9"/>
  </p:notesMasterIdLst>
  <p:sldIdLst>
    <p:sldId id="256" r:id="rId2"/>
    <p:sldId id="321" r:id="rId3"/>
    <p:sldId id="324" r:id="rId4"/>
    <p:sldId id="325" r:id="rId5"/>
    <p:sldId id="323" r:id="rId6"/>
    <p:sldId id="289" r:id="rId7"/>
    <p:sldId id="309" r:id="rId8"/>
  </p:sldIdLst>
  <p:sldSz cx="13004800" cy="9753600"/>
  <p:notesSz cx="6858000" cy="9144000"/>
  <p:defaultTextStyle>
    <a:lvl1pPr algn="ctr" defTabSz="584200">
      <a:defRPr sz="4200">
        <a:latin typeface="+mn-lt"/>
        <a:ea typeface="+mn-ea"/>
        <a:cs typeface="+mn-cs"/>
        <a:sym typeface="Gill Sans"/>
      </a:defRPr>
    </a:lvl1pPr>
    <a:lvl2pPr indent="342900" algn="ctr" defTabSz="584200">
      <a:defRPr sz="4200">
        <a:latin typeface="+mn-lt"/>
        <a:ea typeface="+mn-ea"/>
        <a:cs typeface="+mn-cs"/>
        <a:sym typeface="Gill Sans"/>
      </a:defRPr>
    </a:lvl2pPr>
    <a:lvl3pPr indent="685800" algn="ctr" defTabSz="584200">
      <a:defRPr sz="4200">
        <a:latin typeface="+mn-lt"/>
        <a:ea typeface="+mn-ea"/>
        <a:cs typeface="+mn-cs"/>
        <a:sym typeface="Gill Sans"/>
      </a:defRPr>
    </a:lvl3pPr>
    <a:lvl4pPr indent="1028700" algn="ctr" defTabSz="584200">
      <a:defRPr sz="4200">
        <a:latin typeface="+mn-lt"/>
        <a:ea typeface="+mn-ea"/>
        <a:cs typeface="+mn-cs"/>
        <a:sym typeface="Gill Sans"/>
      </a:defRPr>
    </a:lvl4pPr>
    <a:lvl5pPr indent="1371600" algn="ctr" defTabSz="584200">
      <a:defRPr sz="4200">
        <a:latin typeface="+mn-lt"/>
        <a:ea typeface="+mn-ea"/>
        <a:cs typeface="+mn-cs"/>
        <a:sym typeface="Gill Sans"/>
      </a:defRPr>
    </a:lvl5pPr>
    <a:lvl6pPr indent="1714500" algn="ctr" defTabSz="584200">
      <a:defRPr sz="4200">
        <a:latin typeface="+mn-lt"/>
        <a:ea typeface="+mn-ea"/>
        <a:cs typeface="+mn-cs"/>
        <a:sym typeface="Gill Sans"/>
      </a:defRPr>
    </a:lvl6pPr>
    <a:lvl7pPr indent="2057400" algn="ctr" defTabSz="584200">
      <a:defRPr sz="4200">
        <a:latin typeface="+mn-lt"/>
        <a:ea typeface="+mn-ea"/>
        <a:cs typeface="+mn-cs"/>
        <a:sym typeface="Gill Sans"/>
      </a:defRPr>
    </a:lvl7pPr>
    <a:lvl8pPr indent="2400300" algn="ctr" defTabSz="584200">
      <a:defRPr sz="4200">
        <a:latin typeface="+mn-lt"/>
        <a:ea typeface="+mn-ea"/>
        <a:cs typeface="+mn-cs"/>
        <a:sym typeface="Gill Sans"/>
      </a:defRPr>
    </a:lvl8pPr>
    <a:lvl9pPr indent="2743200" algn="ctr" defTabSz="584200">
      <a:defRPr sz="4200">
        <a:latin typeface="+mn-lt"/>
        <a:ea typeface="+mn-ea"/>
        <a:cs typeface="+mn-cs"/>
        <a:sym typeface="Gill San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4A9BC294-FFE2-49D5-8D69-9E1BD2C41BD5}"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BBFC77FB-9ED0-4EC9-95AA-A1379042E64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3DC5C2F9-1CAC-4260-A1DD-9FCDBB87749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6CBB8FF1-D9AA-43F3-AF6F-95CC898621D3}"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2B33E972-1E81-46A0-8A2F-6F1A9C4B318C}"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5" autoAdjust="0"/>
    <p:restoredTop sz="94710" autoAdjust="0"/>
  </p:normalViewPr>
  <p:slideViewPr>
    <p:cSldViewPr>
      <p:cViewPr varScale="1">
        <p:scale>
          <a:sx n="75" d="100"/>
          <a:sy n="75" d="100"/>
        </p:scale>
        <p:origin x="1232" y="192"/>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242479859"/>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5" name="Shape 5"/>
          <p:cNvSpPr>
            <a:spLocks noGrp="1"/>
          </p:cNvSpPr>
          <p:nvPr>
            <p:ph type="title"/>
          </p:nvPr>
        </p:nvSpPr>
        <p:spPr>
          <a:xfrm>
            <a:off x="1270000" y="0"/>
            <a:ext cx="10464800" cy="4940300"/>
          </a:xfrm>
          <a:prstGeom prst="rect">
            <a:avLst/>
          </a:prstGeom>
        </p:spPr>
        <p:txBody>
          <a:bodyPr lIns="0" tIns="0" rIns="0" bIns="0" anchor="b"/>
          <a:lstStyle/>
          <a:p>
            <a:pPr lvl="0">
              <a:defRPr sz="1800">
                <a:uFillTx/>
              </a:defRPr>
            </a:pPr>
            <a:r>
              <a:rPr sz="8400">
                <a:uFill>
                  <a:solidFill/>
                </a:uFill>
              </a:rPr>
              <a:t>Title Text</a:t>
            </a:r>
          </a:p>
        </p:txBody>
      </p:sp>
      <p:sp>
        <p:nvSpPr>
          <p:cNvPr id="6" name="Shape 6"/>
          <p:cNvSpPr>
            <a:spLocks noGrp="1"/>
          </p:cNvSpPr>
          <p:nvPr>
            <p:ph type="body" idx="1"/>
          </p:nvPr>
        </p:nvSpPr>
        <p:spPr>
          <a:xfrm>
            <a:off x="1270000" y="5029200"/>
            <a:ext cx="10464800" cy="4724400"/>
          </a:xfrm>
          <a:prstGeom prst="rect">
            <a:avLst/>
          </a:prstGeom>
        </p:spPr>
        <p:txBody>
          <a:bodyPr/>
          <a:lstStyle>
            <a:lvl1pPr marL="0" indent="0" algn="ctr">
              <a:spcBef>
                <a:spcPts val="0"/>
              </a:spcBef>
              <a:buClrTx/>
              <a:buSzTx/>
              <a:buFontTx/>
              <a:buNone/>
              <a:defRPr sz="3600"/>
            </a:lvl1pPr>
            <a:lvl2pPr marL="0" indent="0" algn="ctr">
              <a:spcBef>
                <a:spcPts val="0"/>
              </a:spcBef>
              <a:buClrTx/>
              <a:buSzTx/>
              <a:buFontTx/>
              <a:buNone/>
              <a:defRPr sz="3600"/>
            </a:lvl2pPr>
            <a:lvl3pPr marL="0" indent="0" algn="ctr">
              <a:spcBef>
                <a:spcPts val="0"/>
              </a:spcBef>
              <a:buClrTx/>
              <a:buSzTx/>
              <a:buFontTx/>
              <a:buNone/>
              <a:defRPr sz="3600"/>
            </a:lvl3pPr>
            <a:lvl4pPr marL="0" indent="0" algn="ctr">
              <a:spcBef>
                <a:spcPts val="0"/>
              </a:spcBef>
              <a:buClrTx/>
              <a:buSzTx/>
              <a:buFontTx/>
              <a:buNone/>
              <a:defRPr sz="3600"/>
            </a:lvl4pPr>
            <a:lvl5pPr marL="0" indent="0" algn="ctr">
              <a:spcBef>
                <a:spcPts val="0"/>
              </a:spcBef>
              <a:buClrTx/>
              <a:buSzTx/>
              <a:buFontTx/>
              <a:buNone/>
              <a:defRPr sz="3600"/>
            </a:lvl5pPr>
          </a:lstStyle>
          <a:p>
            <a:pPr lvl="0">
              <a:defRPr sz="1800">
                <a:uFillTx/>
              </a:defRPr>
            </a:pPr>
            <a:r>
              <a:rPr sz="3600">
                <a:uFill>
                  <a:solidFill/>
                </a:uFill>
              </a:rPr>
              <a:t>Body Level One</a:t>
            </a:r>
          </a:p>
          <a:p>
            <a:pPr lvl="1">
              <a:defRPr sz="1800">
                <a:uFillTx/>
              </a:defRPr>
            </a:pPr>
            <a:r>
              <a:rPr sz="3600">
                <a:uFill>
                  <a:solidFill/>
                </a:uFill>
              </a:rPr>
              <a:t>Body Level Two</a:t>
            </a:r>
          </a:p>
          <a:p>
            <a:pPr lvl="2">
              <a:defRPr sz="1800">
                <a:uFillTx/>
              </a:defRPr>
            </a:pPr>
            <a:r>
              <a:rPr sz="3600">
                <a:uFill>
                  <a:solidFill/>
                </a:uFill>
              </a:rPr>
              <a:t>Body Level Three</a:t>
            </a:r>
          </a:p>
          <a:p>
            <a:pPr lvl="3">
              <a:defRPr sz="1800">
                <a:uFillTx/>
              </a:defRPr>
            </a:pPr>
            <a:r>
              <a:rPr sz="3600">
                <a:uFill>
                  <a:solidFill/>
                </a:uFill>
              </a:rPr>
              <a:t>Body Level Four</a:t>
            </a:r>
          </a:p>
          <a:p>
            <a:pPr lvl="4">
              <a:defRPr sz="1800">
                <a:uFillTx/>
              </a:defRPr>
            </a:pPr>
            <a:r>
              <a:rPr sz="3600">
                <a:uFill>
                  <a:solidFill/>
                </a:u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25" name="Shape 25"/>
          <p:cNvSpPr>
            <a:spLocks noGrp="1"/>
          </p:cNvSpPr>
          <p:nvPr>
            <p:ph type="title"/>
          </p:nvPr>
        </p:nvSpPr>
        <p:spPr>
          <a:xfrm>
            <a:off x="1270000" y="254000"/>
            <a:ext cx="10464800" cy="2438400"/>
          </a:xfrm>
          <a:prstGeom prst="rect">
            <a:avLst/>
          </a:prstGeom>
        </p:spPr>
        <p:txBody>
          <a:bodyPr/>
          <a:lstStyle/>
          <a:p>
            <a:pPr lvl="0">
              <a:defRPr sz="1800">
                <a:uFillTx/>
              </a:defRPr>
            </a:pPr>
            <a:r>
              <a:rPr sz="8400">
                <a:uFill>
                  <a:solidFill/>
                </a:uFill>
              </a:rPr>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puces - Gauche">
    <p:spTree>
      <p:nvGrpSpPr>
        <p:cNvPr id="1" name=""/>
        <p:cNvGrpSpPr/>
        <p:nvPr/>
      </p:nvGrpSpPr>
      <p:grpSpPr>
        <a:xfrm>
          <a:off x="0" y="0"/>
          <a:ext cx="0" cy="0"/>
          <a:chOff x="0" y="0"/>
          <a:chExt cx="0" cy="0"/>
        </a:xfrm>
      </p:grpSpPr>
      <p:sp>
        <p:nvSpPr>
          <p:cNvPr id="28" name="Shape 28"/>
          <p:cNvSpPr>
            <a:spLocks noGrp="1"/>
          </p:cNvSpPr>
          <p:nvPr>
            <p:ph type="title"/>
          </p:nvPr>
        </p:nvSpPr>
        <p:spPr>
          <a:xfrm>
            <a:off x="1270000" y="240862"/>
            <a:ext cx="10464800" cy="2464676"/>
          </a:xfrm>
          <a:prstGeom prst="rect">
            <a:avLst/>
          </a:prstGeom>
        </p:spPr>
        <p:txBody>
          <a:bodyPr/>
          <a:lstStyle/>
          <a:p>
            <a:pPr lvl="0">
              <a:defRPr sz="1800">
                <a:uFillTx/>
              </a:defRPr>
            </a:pPr>
            <a:r>
              <a:rPr sz="8400">
                <a:uFill>
                  <a:solidFill/>
                </a:uFill>
              </a:rPr>
              <a:t>Title Text</a:t>
            </a:r>
          </a:p>
        </p:txBody>
      </p:sp>
      <p:sp>
        <p:nvSpPr>
          <p:cNvPr id="29" name="Shape 29"/>
          <p:cNvSpPr>
            <a:spLocks noGrp="1"/>
          </p:cNvSpPr>
          <p:nvPr>
            <p:ph type="body" idx="1"/>
          </p:nvPr>
        </p:nvSpPr>
        <p:spPr>
          <a:xfrm>
            <a:off x="1270000" y="2705537"/>
            <a:ext cx="5041900" cy="5841126"/>
          </a:xfrm>
          <a:prstGeom prst="rect">
            <a:avLst/>
          </a:prstGeom>
        </p:spPr>
        <p:txBody>
          <a:bodyPr lIns="50800" tIns="50800" rIns="50800" bIns="50800" anchor="ct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re et puces - 2 colonnes">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a:uFillTx/>
              </a:defRPr>
            </a:pPr>
            <a:r>
              <a:rPr sz="8400">
                <a:uFill>
                  <a:solidFill/>
                </a:uFill>
              </a:rPr>
              <a:t>Title Text</a:t>
            </a:r>
          </a:p>
        </p:txBody>
      </p:sp>
      <p:sp>
        <p:nvSpPr>
          <p:cNvPr id="32" name="Shape 32"/>
          <p:cNvSpPr>
            <a:spLocks noGrp="1"/>
          </p:cNvSpPr>
          <p:nvPr>
            <p:ph type="body" idx="1"/>
          </p:nvPr>
        </p:nvSpPr>
        <p:spPr>
          <a:prstGeom prst="rect">
            <a:avLst/>
          </a:prstGeom>
        </p:spPr>
        <p:txBody>
          <a:bodyP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re et puces - Droite">
    <p:spTree>
      <p:nvGrpSpPr>
        <p:cNvPr id="1" name=""/>
        <p:cNvGrpSpPr/>
        <p:nvPr/>
      </p:nvGrpSpPr>
      <p:grpSpPr>
        <a:xfrm>
          <a:off x="0" y="0"/>
          <a:ext cx="0" cy="0"/>
          <a:chOff x="0" y="0"/>
          <a:chExt cx="0" cy="0"/>
        </a:xfrm>
      </p:grpSpPr>
      <p:sp>
        <p:nvSpPr>
          <p:cNvPr id="34" name="Shape 34"/>
          <p:cNvSpPr>
            <a:spLocks noGrp="1"/>
          </p:cNvSpPr>
          <p:nvPr>
            <p:ph type="title"/>
          </p:nvPr>
        </p:nvSpPr>
        <p:spPr>
          <a:xfrm>
            <a:off x="1270000" y="240862"/>
            <a:ext cx="10464800" cy="2464676"/>
          </a:xfrm>
          <a:prstGeom prst="rect">
            <a:avLst/>
          </a:prstGeom>
        </p:spPr>
        <p:txBody>
          <a:bodyPr/>
          <a:lstStyle/>
          <a:p>
            <a:pPr lvl="0">
              <a:defRPr sz="1800">
                <a:uFillTx/>
              </a:defRPr>
            </a:pPr>
            <a:r>
              <a:rPr sz="8400">
                <a:uFill>
                  <a:solidFill/>
                </a:uFill>
              </a:rPr>
              <a:t>Title Text</a:t>
            </a:r>
          </a:p>
        </p:txBody>
      </p:sp>
      <p:sp>
        <p:nvSpPr>
          <p:cNvPr id="35" name="Shape 35"/>
          <p:cNvSpPr>
            <a:spLocks noGrp="1"/>
          </p:cNvSpPr>
          <p:nvPr>
            <p:ph type="body" idx="1"/>
          </p:nvPr>
        </p:nvSpPr>
        <p:spPr>
          <a:xfrm>
            <a:off x="7772400" y="2705537"/>
            <a:ext cx="3962400" cy="5841126"/>
          </a:xfrm>
          <a:prstGeom prst="rect">
            <a:avLst/>
          </a:prstGeom>
        </p:spPr>
        <p:txBody>
          <a:bodyPr lIns="50800" tIns="50800" rIns="50800" bIns="50800" anchor="ct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37" name="Shape 37"/>
          <p:cNvSpPr>
            <a:spLocks noGrp="1"/>
          </p:cNvSpPr>
          <p:nvPr>
            <p:ph type="title"/>
          </p:nvPr>
        </p:nvSpPr>
        <p:spPr>
          <a:xfrm>
            <a:off x="1270000" y="240862"/>
            <a:ext cx="10464800" cy="2464676"/>
          </a:xfrm>
          <a:prstGeom prst="rect">
            <a:avLst/>
          </a:prstGeom>
        </p:spPr>
        <p:txBody>
          <a:bodyPr/>
          <a:lstStyle/>
          <a:p>
            <a:pPr lvl="0">
              <a:defRPr sz="1800">
                <a:uFillTx/>
              </a:defRPr>
            </a:pPr>
            <a:r>
              <a:rPr sz="8400">
                <a:uFill>
                  <a:solidFill/>
                </a:uFill>
              </a:rPr>
              <a:t>Title Text</a:t>
            </a:r>
          </a:p>
        </p:txBody>
      </p:sp>
      <p:sp>
        <p:nvSpPr>
          <p:cNvPr id="38" name="Shape 38"/>
          <p:cNvSpPr>
            <a:spLocks noGrp="1"/>
          </p:cNvSpPr>
          <p:nvPr>
            <p:ph type="body" idx="1"/>
          </p:nvPr>
        </p:nvSpPr>
        <p:spPr>
          <a:xfrm>
            <a:off x="1270000" y="2705537"/>
            <a:ext cx="5041900" cy="5841126"/>
          </a:xfrm>
          <a:prstGeom prst="rect">
            <a:avLst/>
          </a:prstGeom>
        </p:spPr>
        <p:txBody>
          <a:bodyPr lIns="50800" tIns="50800" rIns="50800" bIns="50800" anchor="ctr"/>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40" name="Shape 40"/>
          <p:cNvSpPr>
            <a:spLocks noGrp="1"/>
          </p:cNvSpPr>
          <p:nvPr>
            <p:ph type="title"/>
          </p:nvPr>
        </p:nvSpPr>
        <p:spPr>
          <a:xfrm>
            <a:off x="1270000" y="1638300"/>
            <a:ext cx="10464800" cy="3302000"/>
          </a:xfrm>
          <a:prstGeom prst="rect">
            <a:avLst/>
          </a:prstGeom>
        </p:spPr>
        <p:txBody>
          <a:bodyPr lIns="0" tIns="0" rIns="0" bIns="0" anchor="b"/>
          <a:lstStyle>
            <a:lvl1pPr defTabSz="584200">
              <a:defRPr>
                <a:uFillTx/>
              </a:defRPr>
            </a:lvl1pPr>
          </a:lstStyle>
          <a:p>
            <a:pPr lvl="0">
              <a:defRPr sz="1800"/>
            </a:pPr>
            <a:r>
              <a:rPr sz="8400"/>
              <a:t>Title Text</a:t>
            </a:r>
          </a:p>
        </p:txBody>
      </p:sp>
      <p:sp>
        <p:nvSpPr>
          <p:cNvPr id="41" name="Shape 41"/>
          <p:cNvSpPr>
            <a:spLocks noGrp="1"/>
          </p:cNvSpPr>
          <p:nvPr>
            <p:ph type="body" idx="1"/>
          </p:nvPr>
        </p:nvSpPr>
        <p:spPr>
          <a:xfrm>
            <a:off x="1270000" y="5029200"/>
            <a:ext cx="10464800" cy="1130300"/>
          </a:xfrm>
          <a:prstGeom prst="rect">
            <a:avLst/>
          </a:prstGeom>
        </p:spPr>
        <p:txBody>
          <a:bodyPr/>
          <a:lstStyle>
            <a:lvl1pPr marL="0" indent="0" algn="ctr" defTabSz="584200">
              <a:spcBef>
                <a:spcPts val="0"/>
              </a:spcBef>
              <a:buClrTx/>
              <a:buSzTx/>
              <a:buFontTx/>
              <a:buNone/>
              <a:defRPr sz="3600">
                <a:uFillTx/>
              </a:defRPr>
            </a:lvl1pPr>
            <a:lvl2pPr marL="0" indent="0" algn="ctr" defTabSz="584200">
              <a:spcBef>
                <a:spcPts val="0"/>
              </a:spcBef>
              <a:buClrTx/>
              <a:buSzTx/>
              <a:buFontTx/>
              <a:buNone/>
              <a:defRPr sz="3600">
                <a:uFillTx/>
              </a:defRPr>
            </a:lvl2pPr>
            <a:lvl3pPr marL="0" indent="0" algn="ctr" defTabSz="584200">
              <a:spcBef>
                <a:spcPts val="0"/>
              </a:spcBef>
              <a:buClrTx/>
              <a:buSzTx/>
              <a:buFontTx/>
              <a:buNone/>
              <a:defRPr sz="3600">
                <a:uFillTx/>
              </a:defRPr>
            </a:lvl3pPr>
            <a:lvl4pPr marL="0" indent="0" algn="ctr" defTabSz="584200">
              <a:spcBef>
                <a:spcPts val="0"/>
              </a:spcBef>
              <a:buClrTx/>
              <a:buSzTx/>
              <a:buFontTx/>
              <a:buNone/>
              <a:defRPr sz="3600">
                <a:uFillTx/>
              </a:defRPr>
            </a:lvl4pPr>
            <a:lvl5pPr marL="0" indent="0" algn="ctr" defTabSz="584200">
              <a:spcBef>
                <a:spcPts val="0"/>
              </a:spcBef>
              <a:buClrTx/>
              <a:buSzTx/>
              <a:buFontTx/>
              <a:buNone/>
              <a:defRPr sz="3600">
                <a:uFillTx/>
              </a:defRPr>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49" name="Shape 49"/>
          <p:cNvSpPr>
            <a:spLocks noGrp="1"/>
          </p:cNvSpPr>
          <p:nvPr>
            <p:ph type="title"/>
          </p:nvPr>
        </p:nvSpPr>
        <p:spPr>
          <a:xfrm>
            <a:off x="1270000" y="254000"/>
            <a:ext cx="10464800" cy="2438400"/>
          </a:xfrm>
          <a:prstGeom prst="rect">
            <a:avLst/>
          </a:prstGeom>
        </p:spPr>
        <p:txBody>
          <a:bodyPr/>
          <a:lstStyle>
            <a:lvl1pPr defTabSz="584200">
              <a:defRPr sz="8200">
                <a:uFillTx/>
              </a:defRPr>
            </a:lvl1pPr>
          </a:lstStyle>
          <a:p>
            <a:pPr lvl="0">
              <a:defRPr sz="1800"/>
            </a:pPr>
            <a:r>
              <a:rPr sz="8200"/>
              <a:t>Title Text</a:t>
            </a:r>
          </a:p>
        </p:txBody>
      </p:sp>
      <p:sp>
        <p:nvSpPr>
          <p:cNvPr id="50" name="Shape 50"/>
          <p:cNvSpPr>
            <a:spLocks noGrp="1"/>
          </p:cNvSpPr>
          <p:nvPr>
            <p:ph type="body" idx="1"/>
          </p:nvPr>
        </p:nvSpPr>
        <p:spPr>
          <a:xfrm>
            <a:off x="1270000" y="2768600"/>
            <a:ext cx="10464800" cy="5715000"/>
          </a:xfrm>
          <a:prstGeom prst="rect">
            <a:avLst/>
          </a:prstGeom>
        </p:spPr>
        <p:txBody>
          <a:bodyPr lIns="50800" tIns="50800" rIns="50800" bIns="50800" anchor="ctr"/>
          <a:lstStyle>
            <a:lvl1pPr marL="889000" indent="-571500" defTabSz="584200">
              <a:spcBef>
                <a:spcPts val="2500"/>
              </a:spcBef>
              <a:buClrTx/>
              <a:buFontTx/>
              <a:defRPr sz="4000">
                <a:uFillTx/>
              </a:defRPr>
            </a:lvl1pPr>
            <a:lvl2pPr marL="1333500" indent="-571500" defTabSz="584200">
              <a:spcBef>
                <a:spcPts val="2500"/>
              </a:spcBef>
              <a:buClrTx/>
              <a:buFontTx/>
              <a:defRPr sz="4000">
                <a:uFillTx/>
              </a:defRPr>
            </a:lvl2pPr>
            <a:lvl3pPr marL="1778000" indent="-571500" defTabSz="584200">
              <a:spcBef>
                <a:spcPts val="2500"/>
              </a:spcBef>
              <a:buClrTx/>
              <a:buFontTx/>
              <a:defRPr sz="4000">
                <a:uFillTx/>
              </a:defRPr>
            </a:lvl3pPr>
            <a:lvl4pPr marL="2222500" indent="-571500" defTabSz="584200">
              <a:spcBef>
                <a:spcPts val="2500"/>
              </a:spcBef>
              <a:buClrTx/>
              <a:buFontTx/>
              <a:defRPr sz="4000">
                <a:uFillTx/>
              </a:defRPr>
            </a:lvl4pPr>
            <a:lvl5pPr marL="2667000" indent="-571500" defTabSz="584200">
              <a:spcBef>
                <a:spcPts val="2500"/>
              </a:spcBef>
              <a:buClrTx/>
              <a:buFontTx/>
              <a:defRPr sz="4000">
                <a:uFillTx/>
              </a:defRPr>
            </a:lvl5pPr>
          </a:lstStyle>
          <a:p>
            <a:pPr lvl="0">
              <a:defRPr sz="1800"/>
            </a:pPr>
            <a:r>
              <a:rPr sz="4000"/>
              <a:t>Body Level One</a:t>
            </a:r>
          </a:p>
          <a:p>
            <a:pPr lvl="1">
              <a:defRPr sz="1800"/>
            </a:pPr>
            <a:r>
              <a:rPr sz="4000"/>
              <a:t>Body Level Two</a:t>
            </a:r>
          </a:p>
          <a:p>
            <a:pPr lvl="2">
              <a:defRPr sz="1800"/>
            </a:pPr>
            <a:r>
              <a:rPr sz="4000"/>
              <a:t>Body Level Three</a:t>
            </a:r>
          </a:p>
          <a:p>
            <a:pPr lvl="3">
              <a:defRPr sz="1800"/>
            </a:pPr>
            <a:r>
              <a:rPr sz="4000"/>
              <a:t>Body Level Four</a:t>
            </a:r>
          </a:p>
          <a:p>
            <a:pPr lvl="4">
              <a:defRPr sz="1800"/>
            </a:pPr>
            <a:r>
              <a:rPr sz="4000"/>
              <a:t>Body Level Five</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52" name="Shape 52"/>
          <p:cNvSpPr>
            <a:spLocks noGrp="1"/>
          </p:cNvSpPr>
          <p:nvPr>
            <p:ph type="title"/>
          </p:nvPr>
        </p:nvSpPr>
        <p:spPr>
          <a:xfrm>
            <a:off x="1270000" y="1638300"/>
            <a:ext cx="10464800" cy="3302000"/>
          </a:xfrm>
          <a:prstGeom prst="rect">
            <a:avLst/>
          </a:prstGeom>
        </p:spPr>
        <p:txBody>
          <a:bodyPr lIns="0" tIns="0" rIns="0" bIns="0" anchor="b"/>
          <a:lstStyle>
            <a:lvl1pPr defTabSz="584200">
              <a:defRPr>
                <a:uFillTx/>
              </a:defRPr>
            </a:lvl1pPr>
          </a:lstStyle>
          <a:p>
            <a:pPr lvl="0">
              <a:defRPr sz="1800"/>
            </a:pPr>
            <a:r>
              <a:rPr sz="8400"/>
              <a:t>Title Text</a:t>
            </a:r>
          </a:p>
        </p:txBody>
      </p:sp>
      <p:sp>
        <p:nvSpPr>
          <p:cNvPr id="53" name="Shape 53"/>
          <p:cNvSpPr>
            <a:spLocks noGrp="1"/>
          </p:cNvSpPr>
          <p:nvPr>
            <p:ph type="body" idx="1"/>
          </p:nvPr>
        </p:nvSpPr>
        <p:spPr>
          <a:xfrm>
            <a:off x="1270000" y="5029200"/>
            <a:ext cx="10464800" cy="1130300"/>
          </a:xfrm>
          <a:prstGeom prst="rect">
            <a:avLst/>
          </a:prstGeom>
        </p:spPr>
        <p:txBody>
          <a:bodyPr/>
          <a:lstStyle>
            <a:lvl1pPr marL="0" indent="0" algn="ctr" defTabSz="584200">
              <a:spcBef>
                <a:spcPts val="0"/>
              </a:spcBef>
              <a:buClrTx/>
              <a:buSzTx/>
              <a:buFontTx/>
              <a:buNone/>
              <a:defRPr sz="3600">
                <a:uFillTx/>
              </a:defRPr>
            </a:lvl1pPr>
            <a:lvl2pPr marL="0" indent="0" algn="ctr" defTabSz="584200">
              <a:spcBef>
                <a:spcPts val="0"/>
              </a:spcBef>
              <a:buClrTx/>
              <a:buSzTx/>
              <a:buFontTx/>
              <a:buNone/>
              <a:defRPr sz="3600">
                <a:uFillTx/>
              </a:defRPr>
            </a:lvl2pPr>
            <a:lvl3pPr marL="0" indent="0" algn="ctr" defTabSz="584200">
              <a:spcBef>
                <a:spcPts val="0"/>
              </a:spcBef>
              <a:buClrTx/>
              <a:buSzTx/>
              <a:buFontTx/>
              <a:buNone/>
              <a:defRPr sz="3600">
                <a:uFillTx/>
              </a:defRPr>
            </a:lvl3pPr>
            <a:lvl4pPr marL="0" indent="0" algn="ctr" defTabSz="584200">
              <a:spcBef>
                <a:spcPts val="0"/>
              </a:spcBef>
              <a:buClrTx/>
              <a:buSzTx/>
              <a:buFontTx/>
              <a:buNone/>
              <a:defRPr sz="3600">
                <a:uFillTx/>
              </a:defRPr>
            </a:lvl4pPr>
            <a:lvl5pPr marL="0" indent="0" algn="ctr" defTabSz="584200">
              <a:spcBef>
                <a:spcPts val="0"/>
              </a:spcBef>
              <a:buClrTx/>
              <a:buSzTx/>
              <a:buFontTx/>
              <a:buNone/>
              <a:defRPr sz="3600">
                <a:uFillTx/>
              </a:defRPr>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re et puces">
    <p:spTree>
      <p:nvGrpSpPr>
        <p:cNvPr id="1" name=""/>
        <p:cNvGrpSpPr/>
        <p:nvPr/>
      </p:nvGrpSpPr>
      <p:grpSpPr>
        <a:xfrm>
          <a:off x="0" y="0"/>
          <a:ext cx="0" cy="0"/>
          <a:chOff x="0" y="0"/>
          <a:chExt cx="0" cy="0"/>
        </a:xfrm>
      </p:grpSpPr>
      <p:sp>
        <p:nvSpPr>
          <p:cNvPr id="9" name="Shape 9"/>
          <p:cNvSpPr>
            <a:spLocks noGrp="1"/>
          </p:cNvSpPr>
          <p:nvPr>
            <p:ph type="body" idx="1"/>
          </p:nvPr>
        </p:nvSpPr>
        <p:spPr>
          <a:xfrm>
            <a:off x="1270000" y="2705537"/>
            <a:ext cx="10464800" cy="5841126"/>
          </a:xfrm>
          <a:prstGeom prst="rect">
            <a:avLst/>
          </a:prstGeom>
        </p:spPr>
        <p:txBody>
          <a:bodyPr lIns="50800" tIns="50800" rIns="50800" bIns="50800" anchor="ctr"/>
          <a:lstStyle>
            <a:lvl1pPr marL="838200" indent="-571500">
              <a:spcBef>
                <a:spcPts val="2400"/>
              </a:spcBef>
              <a:defRPr sz="4200"/>
            </a:lvl1pPr>
            <a:lvl2pPr marL="1282700" indent="-571500">
              <a:spcBef>
                <a:spcPts val="2400"/>
              </a:spcBef>
              <a:defRPr sz="4200"/>
            </a:lvl2pPr>
            <a:lvl3pPr marL="1727200" indent="-571500">
              <a:spcBef>
                <a:spcPts val="2400"/>
              </a:spcBef>
              <a:defRPr sz="4200"/>
            </a:lvl3pPr>
            <a:lvl4pPr marL="2171700" indent="-571500">
              <a:spcBef>
                <a:spcPts val="2400"/>
              </a:spcBef>
              <a:defRPr sz="4200"/>
            </a:lvl4pPr>
            <a:lvl5pPr marL="2616200" indent="-571500">
              <a:spcBef>
                <a:spcPts val="2400"/>
              </a:spcBef>
              <a:defRPr sz="4200"/>
            </a:lvl5pPr>
          </a:lstStyle>
          <a:p>
            <a:pPr lvl="0">
              <a:defRPr sz="1800">
                <a:uFillTx/>
              </a:defRPr>
            </a:pPr>
            <a:r>
              <a:rPr sz="4200">
                <a:uFill>
                  <a:solidFill/>
                </a:uFill>
              </a:rPr>
              <a:t>Body Level One</a:t>
            </a:r>
          </a:p>
          <a:p>
            <a:pPr lvl="1">
              <a:defRPr sz="1800">
                <a:uFillTx/>
              </a:defRPr>
            </a:pPr>
            <a:r>
              <a:rPr sz="4200">
                <a:uFill>
                  <a:solidFill/>
                </a:uFill>
              </a:rPr>
              <a:t>Body Level Two</a:t>
            </a:r>
          </a:p>
          <a:p>
            <a:pPr lvl="2">
              <a:defRPr sz="1800">
                <a:uFillTx/>
              </a:defRPr>
            </a:pPr>
            <a:r>
              <a:rPr sz="4200">
                <a:uFill>
                  <a:solidFill/>
                </a:uFill>
              </a:rPr>
              <a:t>Body Level Three</a:t>
            </a:r>
          </a:p>
          <a:p>
            <a:pPr lvl="3">
              <a:defRPr sz="1800">
                <a:uFillTx/>
              </a:defRPr>
            </a:pPr>
            <a:r>
              <a:rPr sz="4200">
                <a:uFill>
                  <a:solidFill/>
                </a:uFill>
              </a:rPr>
              <a:t>Body Level Four</a:t>
            </a:r>
          </a:p>
          <a:p>
            <a:pPr lvl="4">
              <a:defRPr sz="1800">
                <a:uFillTx/>
              </a:defRPr>
            </a:pPr>
            <a:r>
              <a:rPr sz="4200">
                <a:uFill>
                  <a:solidFill/>
                </a:u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733580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11" name="Shape 11"/>
          <p:cNvSpPr>
            <a:spLocks noGrp="1"/>
          </p:cNvSpPr>
          <p:nvPr>
            <p:ph type="title"/>
          </p:nvPr>
        </p:nvSpPr>
        <p:spPr>
          <a:xfrm>
            <a:off x="1270000" y="2971800"/>
            <a:ext cx="10464800" cy="3810000"/>
          </a:xfrm>
          <a:prstGeom prst="rect">
            <a:avLst/>
          </a:prstGeom>
        </p:spPr>
        <p:txBody>
          <a:bodyPr/>
          <a:lstStyle/>
          <a:p>
            <a:pPr lvl="0">
              <a:defRPr sz="1800">
                <a:uFillTx/>
              </a:defRPr>
            </a:pPr>
            <a:r>
              <a:rPr sz="8400">
                <a:uFill>
                  <a:solidFill/>
                </a:uFill>
              </a:rP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13" name="Shape 13"/>
          <p:cNvSpPr>
            <a:spLocks noGrp="1"/>
          </p:cNvSpPr>
          <p:nvPr>
            <p:ph type="body" idx="1"/>
          </p:nvPr>
        </p:nvSpPr>
        <p:spPr>
          <a:xfrm>
            <a:off x="1270000" y="1270000"/>
            <a:ext cx="10464800" cy="7213600"/>
          </a:xfrm>
          <a:prstGeom prst="rect">
            <a:avLst/>
          </a:prstGeom>
        </p:spPr>
        <p:txBody>
          <a:bodyPr lIns="50800" tIns="50800" rIns="50800" bIns="50800" anchor="ctr"/>
          <a:lstStyle>
            <a:lvl1pPr marL="838200" indent="-571500">
              <a:spcBef>
                <a:spcPts val="4800"/>
              </a:spcBef>
              <a:defRPr sz="4200"/>
            </a:lvl1pPr>
            <a:lvl2pPr marL="1282700" indent="-571500">
              <a:spcBef>
                <a:spcPts val="4800"/>
              </a:spcBef>
              <a:defRPr sz="4200"/>
            </a:lvl2pPr>
            <a:lvl3pPr marL="1727200" indent="-571500">
              <a:spcBef>
                <a:spcPts val="4800"/>
              </a:spcBef>
              <a:defRPr sz="4200"/>
            </a:lvl3pPr>
            <a:lvl4pPr marL="2171700" indent="-571500">
              <a:spcBef>
                <a:spcPts val="4800"/>
              </a:spcBef>
              <a:defRPr sz="4200"/>
            </a:lvl4pPr>
            <a:lvl5pPr marL="2616200" indent="-571500">
              <a:spcBef>
                <a:spcPts val="4800"/>
              </a:spcBef>
              <a:defRPr sz="4200"/>
            </a:lvl5pPr>
          </a:lstStyle>
          <a:p>
            <a:pPr lvl="0">
              <a:defRPr sz="1800">
                <a:uFillTx/>
              </a:defRPr>
            </a:pPr>
            <a:r>
              <a:rPr sz="4200">
                <a:uFill>
                  <a:solidFill/>
                </a:uFill>
              </a:rPr>
              <a:t>Body Level One</a:t>
            </a:r>
          </a:p>
          <a:p>
            <a:pPr lvl="1">
              <a:defRPr sz="1800">
                <a:uFillTx/>
              </a:defRPr>
            </a:pPr>
            <a:r>
              <a:rPr sz="4200">
                <a:uFill>
                  <a:solidFill/>
                </a:uFill>
              </a:rPr>
              <a:t>Body Level Two</a:t>
            </a:r>
          </a:p>
          <a:p>
            <a:pPr lvl="2">
              <a:defRPr sz="1800">
                <a:uFillTx/>
              </a:defRPr>
            </a:pPr>
            <a:r>
              <a:rPr sz="4200">
                <a:uFill>
                  <a:solidFill/>
                </a:uFill>
              </a:rPr>
              <a:t>Body Level Three</a:t>
            </a:r>
          </a:p>
          <a:p>
            <a:pPr lvl="3">
              <a:defRPr sz="1800">
                <a:uFillTx/>
              </a:defRPr>
            </a:pPr>
            <a:r>
              <a:rPr sz="4200">
                <a:uFill>
                  <a:solidFill/>
                </a:uFill>
              </a:rPr>
              <a:t>Body Level Four</a:t>
            </a:r>
          </a:p>
          <a:p>
            <a:pPr lvl="4">
              <a:defRPr sz="1800">
                <a:uFillTx/>
              </a:defRPr>
            </a:pPr>
            <a:r>
              <a:rPr sz="4200">
                <a:uFill>
                  <a:solidFill/>
                </a:u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15" name="Shape 15"/>
          <p:cNvSpPr>
            <a:spLocks noGrp="1"/>
          </p:cNvSpPr>
          <p:nvPr>
            <p:ph type="title"/>
          </p:nvPr>
        </p:nvSpPr>
        <p:spPr>
          <a:xfrm>
            <a:off x="1270000" y="7366000"/>
            <a:ext cx="10464800" cy="1701800"/>
          </a:xfrm>
          <a:prstGeom prst="rect">
            <a:avLst/>
          </a:prstGeom>
        </p:spPr>
        <p:txBody>
          <a:bodyPr/>
          <a:lstStyle/>
          <a:p>
            <a:pPr lvl="0">
              <a:defRPr sz="1800">
                <a:uFillTx/>
              </a:defRPr>
            </a:pPr>
            <a:r>
              <a:rPr sz="8400">
                <a:uFill>
                  <a:solidFill/>
                </a:uFill>
              </a:rP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Reflet horizontal">
    <p:spTree>
      <p:nvGrpSpPr>
        <p:cNvPr id="1" name=""/>
        <p:cNvGrpSpPr/>
        <p:nvPr/>
      </p:nvGrpSpPr>
      <p:grpSpPr>
        <a:xfrm>
          <a:off x="0" y="0"/>
          <a:ext cx="0" cy="0"/>
          <a:chOff x="0" y="0"/>
          <a:chExt cx="0" cy="0"/>
        </a:xfrm>
      </p:grpSpPr>
      <p:sp>
        <p:nvSpPr>
          <p:cNvPr id="17" name="Shape 17"/>
          <p:cNvSpPr>
            <a:spLocks noGrp="1"/>
          </p:cNvSpPr>
          <p:nvPr>
            <p:ph type="title"/>
          </p:nvPr>
        </p:nvSpPr>
        <p:spPr>
          <a:xfrm>
            <a:off x="1270000" y="7366000"/>
            <a:ext cx="10464800" cy="1701800"/>
          </a:xfrm>
          <a:prstGeom prst="rect">
            <a:avLst/>
          </a:prstGeom>
        </p:spPr>
        <p:txBody>
          <a:bodyPr/>
          <a:lstStyle/>
          <a:p>
            <a:pPr lvl="0">
              <a:defRPr sz="1800">
                <a:uFillTx/>
              </a:defRPr>
            </a:pPr>
            <a:r>
              <a:rPr sz="8400">
                <a:uFill>
                  <a:solidFill/>
                </a:uFill>
              </a:rPr>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19" name="Shape 19"/>
          <p:cNvSpPr>
            <a:spLocks noGrp="1"/>
          </p:cNvSpPr>
          <p:nvPr>
            <p:ph type="title"/>
          </p:nvPr>
        </p:nvSpPr>
        <p:spPr>
          <a:xfrm>
            <a:off x="635000" y="0"/>
            <a:ext cx="5867400" cy="4711700"/>
          </a:xfrm>
          <a:prstGeom prst="rect">
            <a:avLst/>
          </a:prstGeom>
        </p:spPr>
        <p:txBody>
          <a:bodyPr lIns="0" tIns="0" rIns="0" bIns="0" anchor="b"/>
          <a:lstStyle>
            <a:lvl1pPr>
              <a:defRPr sz="7000"/>
            </a:lvl1pPr>
          </a:lstStyle>
          <a:p>
            <a:pPr lvl="0">
              <a:defRPr sz="1800">
                <a:uFillTx/>
              </a:defRPr>
            </a:pPr>
            <a:r>
              <a:rPr sz="7000">
                <a:uFill>
                  <a:solidFill/>
                </a:uFill>
              </a:rPr>
              <a:t>Title Text</a:t>
            </a:r>
          </a:p>
        </p:txBody>
      </p:sp>
      <p:sp>
        <p:nvSpPr>
          <p:cNvPr id="20" name="Shape 20"/>
          <p:cNvSpPr>
            <a:spLocks noGrp="1"/>
          </p:cNvSpPr>
          <p:nvPr>
            <p:ph type="body" idx="1"/>
          </p:nvPr>
        </p:nvSpPr>
        <p:spPr>
          <a:xfrm>
            <a:off x="635000" y="4787900"/>
            <a:ext cx="5867400" cy="4965700"/>
          </a:xfrm>
          <a:prstGeom prst="rect">
            <a:avLst/>
          </a:prstGeom>
        </p:spPr>
        <p:txBody>
          <a:bodyPr/>
          <a:lstStyle>
            <a:lvl1pPr marL="0" indent="0" algn="ctr">
              <a:spcBef>
                <a:spcPts val="0"/>
              </a:spcBef>
              <a:buClrTx/>
              <a:buSzTx/>
              <a:buFontTx/>
              <a:buNone/>
              <a:defRPr sz="3400"/>
            </a:lvl1pPr>
            <a:lvl2pPr marL="0" indent="0" algn="ctr">
              <a:spcBef>
                <a:spcPts val="0"/>
              </a:spcBef>
              <a:buClrTx/>
              <a:buSzTx/>
              <a:buFontTx/>
              <a:buNone/>
              <a:defRPr sz="3400"/>
            </a:lvl2pPr>
            <a:lvl3pPr marL="0" indent="0" algn="ctr">
              <a:spcBef>
                <a:spcPts val="0"/>
              </a:spcBef>
              <a:buClrTx/>
              <a:buSzTx/>
              <a:buFontTx/>
              <a:buNone/>
              <a:defRPr sz="3400"/>
            </a:lvl3pPr>
            <a:lvl4pPr marL="0" indent="0" algn="ctr">
              <a:spcBef>
                <a:spcPts val="0"/>
              </a:spcBef>
              <a:buClrTx/>
              <a:buSzTx/>
              <a:buFontTx/>
              <a:buNone/>
              <a:defRPr sz="3400"/>
            </a:lvl4pPr>
            <a:lvl5pPr marL="0" indent="0" algn="ctr">
              <a:spcBef>
                <a:spcPts val="0"/>
              </a:spcBef>
              <a:buClrTx/>
              <a:buSzTx/>
              <a:buFontTx/>
              <a:buNone/>
              <a:defRPr sz="3400"/>
            </a:lvl5pPr>
          </a:lstStyle>
          <a:p>
            <a:pPr lvl="0">
              <a:defRPr sz="1800">
                <a:uFillTx/>
              </a:defRPr>
            </a:pPr>
            <a:r>
              <a:rPr sz="3400">
                <a:uFill>
                  <a:solidFill/>
                </a:uFill>
              </a:rPr>
              <a:t>Body Level One</a:t>
            </a:r>
          </a:p>
          <a:p>
            <a:pPr lvl="1">
              <a:defRPr sz="1800">
                <a:uFillTx/>
              </a:defRPr>
            </a:pPr>
            <a:r>
              <a:rPr sz="3400">
                <a:uFill>
                  <a:solidFill/>
                </a:uFill>
              </a:rPr>
              <a:t>Body Level Two</a:t>
            </a:r>
          </a:p>
          <a:p>
            <a:pPr lvl="2">
              <a:defRPr sz="1800">
                <a:uFillTx/>
              </a:defRPr>
            </a:pPr>
            <a:r>
              <a:rPr sz="3400">
                <a:uFill>
                  <a:solidFill/>
                </a:uFill>
              </a:rPr>
              <a:t>Body Level Three</a:t>
            </a:r>
          </a:p>
          <a:p>
            <a:pPr lvl="3">
              <a:defRPr sz="1800">
                <a:uFillTx/>
              </a:defRPr>
            </a:pPr>
            <a:r>
              <a:rPr sz="3400">
                <a:uFill>
                  <a:solidFill/>
                </a:uFill>
              </a:rPr>
              <a:t>Body Level Four</a:t>
            </a:r>
          </a:p>
          <a:p>
            <a:pPr lvl="4">
              <a:defRPr sz="1800">
                <a:uFillTx/>
              </a:defRPr>
            </a:pPr>
            <a:r>
              <a:rPr sz="3400">
                <a:uFill>
                  <a:solidFill/>
                </a:u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Reflet vertical">
    <p:spTree>
      <p:nvGrpSpPr>
        <p:cNvPr id="1" name=""/>
        <p:cNvGrpSpPr/>
        <p:nvPr/>
      </p:nvGrpSpPr>
      <p:grpSpPr>
        <a:xfrm>
          <a:off x="0" y="0"/>
          <a:ext cx="0" cy="0"/>
          <a:chOff x="0" y="0"/>
          <a:chExt cx="0" cy="0"/>
        </a:xfrm>
      </p:grpSpPr>
      <p:sp>
        <p:nvSpPr>
          <p:cNvPr id="22" name="Shape 22"/>
          <p:cNvSpPr>
            <a:spLocks noGrp="1"/>
          </p:cNvSpPr>
          <p:nvPr>
            <p:ph type="title"/>
          </p:nvPr>
        </p:nvSpPr>
        <p:spPr>
          <a:xfrm>
            <a:off x="635000" y="0"/>
            <a:ext cx="5867400" cy="4711700"/>
          </a:xfrm>
          <a:prstGeom prst="rect">
            <a:avLst/>
          </a:prstGeom>
        </p:spPr>
        <p:txBody>
          <a:bodyPr lIns="0" tIns="0" rIns="0" bIns="0" anchor="b"/>
          <a:lstStyle>
            <a:lvl1pPr>
              <a:defRPr sz="7000"/>
            </a:lvl1pPr>
          </a:lstStyle>
          <a:p>
            <a:pPr lvl="0">
              <a:defRPr sz="1800">
                <a:uFillTx/>
              </a:defRPr>
            </a:pPr>
            <a:r>
              <a:rPr sz="7000">
                <a:uFill>
                  <a:solidFill/>
                </a:uFill>
              </a:rPr>
              <a:t>Title Text</a:t>
            </a:r>
          </a:p>
        </p:txBody>
      </p:sp>
      <p:sp>
        <p:nvSpPr>
          <p:cNvPr id="23" name="Shape 23"/>
          <p:cNvSpPr>
            <a:spLocks noGrp="1"/>
          </p:cNvSpPr>
          <p:nvPr>
            <p:ph type="body" idx="1"/>
          </p:nvPr>
        </p:nvSpPr>
        <p:spPr>
          <a:xfrm>
            <a:off x="635000" y="4787900"/>
            <a:ext cx="5867400" cy="4965700"/>
          </a:xfrm>
          <a:prstGeom prst="rect">
            <a:avLst/>
          </a:prstGeom>
        </p:spPr>
        <p:txBody>
          <a:bodyPr/>
          <a:lstStyle>
            <a:lvl1pPr marL="0" indent="0" algn="ctr">
              <a:spcBef>
                <a:spcPts val="0"/>
              </a:spcBef>
              <a:buClrTx/>
              <a:buSzTx/>
              <a:buFontTx/>
              <a:buNone/>
              <a:defRPr sz="3400"/>
            </a:lvl1pPr>
            <a:lvl2pPr marL="0" indent="0" algn="ctr">
              <a:spcBef>
                <a:spcPts val="0"/>
              </a:spcBef>
              <a:buClrTx/>
              <a:buSzTx/>
              <a:buFontTx/>
              <a:buNone/>
              <a:defRPr sz="3400"/>
            </a:lvl2pPr>
            <a:lvl3pPr marL="0" indent="0" algn="ctr">
              <a:spcBef>
                <a:spcPts val="0"/>
              </a:spcBef>
              <a:buClrTx/>
              <a:buSzTx/>
              <a:buFontTx/>
              <a:buNone/>
              <a:defRPr sz="3400"/>
            </a:lvl3pPr>
            <a:lvl4pPr marL="0" indent="0" algn="ctr">
              <a:spcBef>
                <a:spcPts val="0"/>
              </a:spcBef>
              <a:buClrTx/>
              <a:buSzTx/>
              <a:buFontTx/>
              <a:buNone/>
              <a:defRPr sz="3400"/>
            </a:lvl4pPr>
            <a:lvl5pPr marL="0" indent="0" algn="ctr">
              <a:spcBef>
                <a:spcPts val="0"/>
              </a:spcBef>
              <a:buClrTx/>
              <a:buSzTx/>
              <a:buFontTx/>
              <a:buNone/>
              <a:defRPr sz="3400"/>
            </a:lvl5pPr>
          </a:lstStyle>
          <a:p>
            <a:pPr lvl="0">
              <a:defRPr sz="1800">
                <a:uFillTx/>
              </a:defRPr>
            </a:pPr>
            <a:r>
              <a:rPr sz="3400">
                <a:uFill>
                  <a:solidFill/>
                </a:uFill>
              </a:rPr>
              <a:t>Body Level One</a:t>
            </a:r>
          </a:p>
          <a:p>
            <a:pPr lvl="1">
              <a:defRPr sz="1800">
                <a:uFillTx/>
              </a:defRPr>
            </a:pPr>
            <a:r>
              <a:rPr sz="3400">
                <a:uFill>
                  <a:solidFill/>
                </a:uFill>
              </a:rPr>
              <a:t>Body Level Two</a:t>
            </a:r>
          </a:p>
          <a:p>
            <a:pPr lvl="2">
              <a:defRPr sz="1800">
                <a:uFillTx/>
              </a:defRPr>
            </a:pPr>
            <a:r>
              <a:rPr sz="3400">
                <a:uFill>
                  <a:solidFill/>
                </a:uFill>
              </a:rPr>
              <a:t>Body Level Three</a:t>
            </a:r>
          </a:p>
          <a:p>
            <a:pPr lvl="3">
              <a:defRPr sz="1800">
                <a:uFillTx/>
              </a:defRPr>
            </a:pPr>
            <a:r>
              <a:rPr sz="3400">
                <a:uFill>
                  <a:solidFill/>
                </a:uFill>
              </a:rPr>
              <a:t>Body Level Four</a:t>
            </a:r>
          </a:p>
          <a:p>
            <a:pPr lvl="4">
              <a:defRPr sz="1800">
                <a:uFillTx/>
              </a:defRPr>
            </a:pPr>
            <a:r>
              <a:rPr sz="3400">
                <a:uFill>
                  <a:solidFill/>
                </a:u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177800"/>
            <a:ext cx="10464800" cy="2590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lvl="0">
              <a:defRPr sz="1800">
                <a:uFillTx/>
              </a:defRPr>
            </a:pPr>
            <a:r>
              <a:rPr sz="8400">
                <a:uFill>
                  <a:solidFill/>
                </a:uFill>
              </a:rPr>
              <a:t>Title Text</a:t>
            </a:r>
          </a:p>
        </p:txBody>
      </p:sp>
      <p:sp>
        <p:nvSpPr>
          <p:cNvPr id="3" name="Shape 3"/>
          <p:cNvSpPr>
            <a:spLocks noGrp="1"/>
          </p:cNvSpPr>
          <p:nvPr>
            <p:ph type="body" idx="1"/>
          </p:nvPr>
        </p:nvSpPr>
        <p:spPr>
          <a:xfrm>
            <a:off x="1270000" y="2768600"/>
            <a:ext cx="10464800" cy="6985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defRPr sz="1800">
                <a:uFillTx/>
              </a:defRPr>
            </a:pPr>
            <a:r>
              <a:rPr sz="3200">
                <a:uFill>
                  <a:solidFill/>
                </a:uFill>
              </a:rPr>
              <a:t>Body Level One</a:t>
            </a:r>
          </a:p>
          <a:p>
            <a:pPr lvl="1">
              <a:defRPr sz="1800">
                <a:uFillTx/>
              </a:defRPr>
            </a:pPr>
            <a:r>
              <a:rPr sz="3200">
                <a:uFill>
                  <a:solidFill/>
                </a:uFill>
              </a:rPr>
              <a:t>Body Level Two</a:t>
            </a:r>
          </a:p>
          <a:p>
            <a:pPr lvl="2">
              <a:defRPr sz="1800">
                <a:uFillTx/>
              </a:defRPr>
            </a:pPr>
            <a:r>
              <a:rPr sz="3200">
                <a:uFill>
                  <a:solidFill/>
                </a:uFill>
              </a:rPr>
              <a:t>Body Level Three</a:t>
            </a:r>
          </a:p>
          <a:p>
            <a:pPr lvl="3">
              <a:defRPr sz="1800">
                <a:uFillTx/>
              </a:defRPr>
            </a:pPr>
            <a:r>
              <a:rPr sz="3200">
                <a:uFill>
                  <a:solidFill/>
                </a:uFill>
              </a:rPr>
              <a:t>Body Level Four</a:t>
            </a:r>
          </a:p>
          <a:p>
            <a:pPr lvl="4">
              <a:defRPr sz="1800">
                <a:uFillTx/>
              </a:defRPr>
            </a:pPr>
            <a:r>
              <a:rPr sz="3200">
                <a:uFill>
                  <a:solidFill/>
                </a:u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6" r:id="rId17"/>
    <p:sldLayoutId id="2147483667" r:id="rId18"/>
  </p:sldLayoutIdLst>
  <p:transition spd="med"/>
  <p:hf hdr="0" dt="0"/>
  <p:txStyles>
    <p:titleStyle>
      <a:lvl1pPr algn="ctr">
        <a:defRPr sz="8400">
          <a:uFill>
            <a:solidFill/>
          </a:uFill>
          <a:latin typeface="+mn-lt"/>
          <a:ea typeface="+mn-ea"/>
          <a:cs typeface="+mn-cs"/>
          <a:sym typeface="Gill Sans"/>
        </a:defRPr>
      </a:lvl1pPr>
      <a:lvl2pPr indent="228600" algn="ctr">
        <a:defRPr sz="8400">
          <a:uFill>
            <a:solidFill/>
          </a:uFill>
          <a:latin typeface="+mn-lt"/>
          <a:ea typeface="+mn-ea"/>
          <a:cs typeface="+mn-cs"/>
          <a:sym typeface="Gill Sans"/>
        </a:defRPr>
      </a:lvl2pPr>
      <a:lvl3pPr indent="457200" algn="ctr">
        <a:defRPr sz="8400">
          <a:uFill>
            <a:solidFill/>
          </a:uFill>
          <a:latin typeface="+mn-lt"/>
          <a:ea typeface="+mn-ea"/>
          <a:cs typeface="+mn-cs"/>
          <a:sym typeface="Gill Sans"/>
        </a:defRPr>
      </a:lvl3pPr>
      <a:lvl4pPr indent="685800" algn="ctr">
        <a:defRPr sz="8400">
          <a:uFill>
            <a:solidFill/>
          </a:uFill>
          <a:latin typeface="+mn-lt"/>
          <a:ea typeface="+mn-ea"/>
          <a:cs typeface="+mn-cs"/>
          <a:sym typeface="Gill Sans"/>
        </a:defRPr>
      </a:lvl4pPr>
      <a:lvl5pPr indent="914400" algn="ctr">
        <a:defRPr sz="8400">
          <a:uFill>
            <a:solidFill/>
          </a:uFill>
          <a:latin typeface="+mn-lt"/>
          <a:ea typeface="+mn-ea"/>
          <a:cs typeface="+mn-cs"/>
          <a:sym typeface="Gill Sans"/>
        </a:defRPr>
      </a:lvl5pPr>
      <a:lvl6pPr indent="1143000" algn="ctr">
        <a:defRPr sz="8400">
          <a:uFill>
            <a:solidFill/>
          </a:uFill>
          <a:latin typeface="+mn-lt"/>
          <a:ea typeface="+mn-ea"/>
          <a:cs typeface="+mn-cs"/>
          <a:sym typeface="Gill Sans"/>
        </a:defRPr>
      </a:lvl6pPr>
      <a:lvl7pPr indent="1371600" algn="ctr">
        <a:defRPr sz="8400">
          <a:uFill>
            <a:solidFill/>
          </a:uFill>
          <a:latin typeface="+mn-lt"/>
          <a:ea typeface="+mn-ea"/>
          <a:cs typeface="+mn-cs"/>
          <a:sym typeface="Gill Sans"/>
        </a:defRPr>
      </a:lvl7pPr>
      <a:lvl8pPr indent="1600200" algn="ctr">
        <a:defRPr sz="8400">
          <a:uFill>
            <a:solidFill/>
          </a:uFill>
          <a:latin typeface="+mn-lt"/>
          <a:ea typeface="+mn-ea"/>
          <a:cs typeface="+mn-cs"/>
          <a:sym typeface="Gill Sans"/>
        </a:defRPr>
      </a:lvl8pPr>
      <a:lvl9pPr indent="1828800" algn="ctr">
        <a:defRPr sz="8400">
          <a:uFill>
            <a:solidFill/>
          </a:uFill>
          <a:latin typeface="+mn-lt"/>
          <a:ea typeface="+mn-ea"/>
          <a:cs typeface="+mn-cs"/>
          <a:sym typeface="Gill Sans"/>
        </a:defRPr>
      </a:lvl9pPr>
    </p:titleStyle>
    <p:bodyStyle>
      <a:lvl1pPr marL="760412" indent="-493712">
        <a:spcBef>
          <a:spcPts val="3800"/>
        </a:spcBef>
        <a:buClr>
          <a:srgbClr val="000000"/>
        </a:buClr>
        <a:buSzPct val="171000"/>
        <a:buFont typeface="Gill Sans"/>
        <a:buChar char="•"/>
        <a:defRPr sz="3200">
          <a:uFill>
            <a:solidFill/>
          </a:uFill>
          <a:latin typeface="+mn-lt"/>
          <a:ea typeface="+mn-ea"/>
          <a:cs typeface="+mn-cs"/>
          <a:sym typeface="Gill Sans"/>
        </a:defRPr>
      </a:lvl1pPr>
      <a:lvl2pPr marL="1204912" indent="-493712">
        <a:spcBef>
          <a:spcPts val="3800"/>
        </a:spcBef>
        <a:buClr>
          <a:srgbClr val="000000"/>
        </a:buClr>
        <a:buSzPct val="171000"/>
        <a:buFont typeface="Gill Sans"/>
        <a:buChar char="•"/>
        <a:defRPr sz="3200">
          <a:uFill>
            <a:solidFill/>
          </a:uFill>
          <a:latin typeface="+mn-lt"/>
          <a:ea typeface="+mn-ea"/>
          <a:cs typeface="+mn-cs"/>
          <a:sym typeface="Gill Sans"/>
        </a:defRPr>
      </a:lvl2pPr>
      <a:lvl3pPr marL="1649412" indent="-493712">
        <a:spcBef>
          <a:spcPts val="3800"/>
        </a:spcBef>
        <a:buClr>
          <a:srgbClr val="000000"/>
        </a:buClr>
        <a:buSzPct val="171000"/>
        <a:buFont typeface="Gill Sans"/>
        <a:buChar char="•"/>
        <a:defRPr sz="3200">
          <a:uFill>
            <a:solidFill/>
          </a:uFill>
          <a:latin typeface="+mn-lt"/>
          <a:ea typeface="+mn-ea"/>
          <a:cs typeface="+mn-cs"/>
          <a:sym typeface="Gill Sans"/>
        </a:defRPr>
      </a:lvl3pPr>
      <a:lvl4pPr marL="2093912" indent="-493712">
        <a:spcBef>
          <a:spcPts val="3800"/>
        </a:spcBef>
        <a:buClr>
          <a:srgbClr val="000000"/>
        </a:buClr>
        <a:buSzPct val="171000"/>
        <a:buFont typeface="Gill Sans"/>
        <a:buChar char="•"/>
        <a:defRPr sz="3200">
          <a:uFill>
            <a:solidFill/>
          </a:uFill>
          <a:latin typeface="+mn-lt"/>
          <a:ea typeface="+mn-ea"/>
          <a:cs typeface="+mn-cs"/>
          <a:sym typeface="Gill Sans"/>
        </a:defRPr>
      </a:lvl4pPr>
      <a:lvl5pPr marL="2538412" indent="-493712">
        <a:spcBef>
          <a:spcPts val="3800"/>
        </a:spcBef>
        <a:buClr>
          <a:srgbClr val="000000"/>
        </a:buClr>
        <a:buSzPct val="171000"/>
        <a:buFont typeface="Gill Sans"/>
        <a:buChar char="•"/>
        <a:defRPr sz="3200">
          <a:uFill>
            <a:solidFill/>
          </a:uFill>
          <a:latin typeface="+mn-lt"/>
          <a:ea typeface="+mn-ea"/>
          <a:cs typeface="+mn-cs"/>
          <a:sym typeface="Gill Sans"/>
        </a:defRPr>
      </a:lvl5pPr>
      <a:lvl6pPr marL="2538412" indent="-493712">
        <a:spcBef>
          <a:spcPts val="3800"/>
        </a:spcBef>
        <a:buClr>
          <a:srgbClr val="000000"/>
        </a:buClr>
        <a:buSzPct val="171000"/>
        <a:buFont typeface="Gill Sans"/>
        <a:buChar char="•"/>
        <a:defRPr sz="3200">
          <a:uFill>
            <a:solidFill/>
          </a:uFill>
          <a:latin typeface="+mn-lt"/>
          <a:ea typeface="+mn-ea"/>
          <a:cs typeface="+mn-cs"/>
          <a:sym typeface="Gill Sans"/>
        </a:defRPr>
      </a:lvl6pPr>
      <a:lvl7pPr marL="2538412" indent="-493712">
        <a:spcBef>
          <a:spcPts val="3800"/>
        </a:spcBef>
        <a:buClr>
          <a:srgbClr val="000000"/>
        </a:buClr>
        <a:buSzPct val="171000"/>
        <a:buFont typeface="Gill Sans"/>
        <a:buChar char="•"/>
        <a:defRPr sz="3200">
          <a:uFill>
            <a:solidFill/>
          </a:uFill>
          <a:latin typeface="+mn-lt"/>
          <a:ea typeface="+mn-ea"/>
          <a:cs typeface="+mn-cs"/>
          <a:sym typeface="Gill Sans"/>
        </a:defRPr>
      </a:lvl7pPr>
      <a:lvl8pPr marL="2538412" indent="-493712">
        <a:spcBef>
          <a:spcPts val="3800"/>
        </a:spcBef>
        <a:buClr>
          <a:srgbClr val="000000"/>
        </a:buClr>
        <a:buSzPct val="171000"/>
        <a:buFont typeface="Gill Sans"/>
        <a:buChar char="•"/>
        <a:defRPr sz="3200">
          <a:uFill>
            <a:solidFill/>
          </a:uFill>
          <a:latin typeface="+mn-lt"/>
          <a:ea typeface="+mn-ea"/>
          <a:cs typeface="+mn-cs"/>
          <a:sym typeface="Gill Sans"/>
        </a:defRPr>
      </a:lvl8pPr>
      <a:lvl9pPr marL="2538412" indent="-493712">
        <a:spcBef>
          <a:spcPts val="3800"/>
        </a:spcBef>
        <a:buClr>
          <a:srgbClr val="000000"/>
        </a:buClr>
        <a:buSzPct val="171000"/>
        <a:buFont typeface="Gill Sans"/>
        <a:buChar char="•"/>
        <a:defRPr sz="3200">
          <a:uFill>
            <a:solidFill/>
          </a:uFill>
          <a:latin typeface="+mn-lt"/>
          <a:ea typeface="+mn-ea"/>
          <a:cs typeface="+mn-cs"/>
          <a:sym typeface="Gill Sans"/>
        </a:defRPr>
      </a:lvl9pPr>
    </p:bodyStyle>
    <p:otherStyle>
      <a:lvl1pPr algn="ctr" defTabSz="584200">
        <a:defRPr sz="1200">
          <a:solidFill>
            <a:schemeClr val="tx1"/>
          </a:solidFill>
          <a:uFill>
            <a:solidFill/>
          </a:uFill>
          <a:latin typeface="+mn-lt"/>
          <a:ea typeface="+mn-ea"/>
          <a:cs typeface="+mn-cs"/>
          <a:sym typeface="Gill Sans"/>
        </a:defRPr>
      </a:lvl1pPr>
      <a:lvl2pPr indent="228600" algn="ctr" defTabSz="584200">
        <a:defRPr sz="1200">
          <a:solidFill>
            <a:schemeClr val="tx1"/>
          </a:solidFill>
          <a:uFill>
            <a:solidFill/>
          </a:uFill>
          <a:latin typeface="+mn-lt"/>
          <a:ea typeface="+mn-ea"/>
          <a:cs typeface="+mn-cs"/>
          <a:sym typeface="Gill Sans"/>
        </a:defRPr>
      </a:lvl2pPr>
      <a:lvl3pPr indent="457200" algn="ctr" defTabSz="584200">
        <a:defRPr sz="1200">
          <a:solidFill>
            <a:schemeClr val="tx1"/>
          </a:solidFill>
          <a:uFill>
            <a:solidFill/>
          </a:uFill>
          <a:latin typeface="+mn-lt"/>
          <a:ea typeface="+mn-ea"/>
          <a:cs typeface="+mn-cs"/>
          <a:sym typeface="Gill Sans"/>
        </a:defRPr>
      </a:lvl3pPr>
      <a:lvl4pPr indent="685800" algn="ctr" defTabSz="584200">
        <a:defRPr sz="1200">
          <a:solidFill>
            <a:schemeClr val="tx1"/>
          </a:solidFill>
          <a:uFill>
            <a:solidFill/>
          </a:uFill>
          <a:latin typeface="+mn-lt"/>
          <a:ea typeface="+mn-ea"/>
          <a:cs typeface="+mn-cs"/>
          <a:sym typeface="Gill Sans"/>
        </a:defRPr>
      </a:lvl4pPr>
      <a:lvl5pPr indent="914400" algn="ctr" defTabSz="584200">
        <a:defRPr sz="1200">
          <a:solidFill>
            <a:schemeClr val="tx1"/>
          </a:solidFill>
          <a:uFill>
            <a:solidFill/>
          </a:uFill>
          <a:latin typeface="+mn-lt"/>
          <a:ea typeface="+mn-ea"/>
          <a:cs typeface="+mn-cs"/>
          <a:sym typeface="Gill Sans"/>
        </a:defRPr>
      </a:lvl5pPr>
      <a:lvl6pPr indent="1143000" algn="ctr" defTabSz="584200">
        <a:defRPr sz="1200">
          <a:solidFill>
            <a:schemeClr val="tx1"/>
          </a:solidFill>
          <a:uFill>
            <a:solidFill/>
          </a:uFill>
          <a:latin typeface="+mn-lt"/>
          <a:ea typeface="+mn-ea"/>
          <a:cs typeface="+mn-cs"/>
          <a:sym typeface="Gill Sans"/>
        </a:defRPr>
      </a:lvl6pPr>
      <a:lvl7pPr indent="1371600" algn="ctr" defTabSz="584200">
        <a:defRPr sz="1200">
          <a:solidFill>
            <a:schemeClr val="tx1"/>
          </a:solidFill>
          <a:uFill>
            <a:solidFill/>
          </a:uFill>
          <a:latin typeface="+mn-lt"/>
          <a:ea typeface="+mn-ea"/>
          <a:cs typeface="+mn-cs"/>
          <a:sym typeface="Gill Sans"/>
        </a:defRPr>
      </a:lvl7pPr>
      <a:lvl8pPr indent="1600200" algn="ctr" defTabSz="584200">
        <a:defRPr sz="1200">
          <a:solidFill>
            <a:schemeClr val="tx1"/>
          </a:solidFill>
          <a:uFill>
            <a:solidFill/>
          </a:uFill>
          <a:latin typeface="+mn-lt"/>
          <a:ea typeface="+mn-ea"/>
          <a:cs typeface="+mn-cs"/>
          <a:sym typeface="Gill Sans"/>
        </a:defRPr>
      </a:lvl8pPr>
      <a:lvl9pPr indent="1828800" algn="ctr" defTabSz="584200">
        <a:defRPr sz="1200">
          <a:solidFill>
            <a:schemeClr val="tx1"/>
          </a:solidFill>
          <a:uFill>
            <a:solidFill/>
          </a:u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droppedImage.pdf"/>
          <p:cNvPicPr/>
          <p:nvPr/>
        </p:nvPicPr>
        <p:blipFill>
          <a:blip r:embed="rId2">
            <a:alphaModFix amt="60000"/>
          </a:blip>
          <a:stretch>
            <a:fillRect/>
          </a:stretch>
        </p:blipFill>
        <p:spPr>
          <a:xfrm>
            <a:off x="-647700" y="0"/>
            <a:ext cx="8928100" cy="9779000"/>
          </a:xfrm>
          <a:prstGeom prst="rect">
            <a:avLst/>
          </a:prstGeom>
          <a:ln w="12700">
            <a:miter lim="400000"/>
          </a:ln>
        </p:spPr>
      </p:pic>
      <p:grpSp>
        <p:nvGrpSpPr>
          <p:cNvPr id="62" name="Group 62"/>
          <p:cNvGrpSpPr/>
          <p:nvPr/>
        </p:nvGrpSpPr>
        <p:grpSpPr>
          <a:xfrm>
            <a:off x="4597400" y="4140200"/>
            <a:ext cx="7772400" cy="2680598"/>
            <a:chOff x="0" y="0"/>
            <a:chExt cx="7772400" cy="2680597"/>
          </a:xfrm>
        </p:grpSpPr>
        <p:sp>
          <p:nvSpPr>
            <p:cNvPr id="60" name="Shape 60"/>
            <p:cNvSpPr/>
            <p:nvPr/>
          </p:nvSpPr>
          <p:spPr>
            <a:xfrm>
              <a:off x="0" y="0"/>
              <a:ext cx="7772400" cy="16619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38100" marR="38100" lvl="0" algn="r" defTabSz="927100">
                <a:lnSpc>
                  <a:spcPct val="90000"/>
                </a:lnSpc>
                <a:buClr>
                  <a:srgbClr val="000000"/>
                </a:buClr>
                <a:buFont typeface="Arial Rounded MT Bold"/>
                <a:defRPr sz="1800"/>
              </a:pPr>
              <a:r>
                <a:rPr lang="en-US" sz="4000" dirty="0">
                  <a:solidFill>
                    <a:srgbClr val="515151"/>
                  </a:solidFill>
                  <a:latin typeface="Verdana"/>
                  <a:ea typeface="Verdana"/>
                  <a:cs typeface="Verdana"/>
                  <a:sym typeface="Verdana"/>
                </a:rPr>
                <a:t>3rd year exchange,</a:t>
              </a:r>
            </a:p>
            <a:p>
              <a:pPr marL="38100" marR="38100" lvl="0" algn="r" defTabSz="927100">
                <a:lnSpc>
                  <a:spcPct val="90000"/>
                </a:lnSpc>
                <a:buClr>
                  <a:srgbClr val="000000"/>
                </a:buClr>
                <a:buFont typeface="Arial Rounded MT Bold"/>
                <a:defRPr sz="1800"/>
              </a:pPr>
              <a:r>
                <a:rPr lang="en-US" sz="4000" dirty="0">
                  <a:solidFill>
                    <a:srgbClr val="515151"/>
                  </a:solidFill>
                  <a:latin typeface="Verdana"/>
                  <a:ea typeface="Verdana"/>
                  <a:cs typeface="Verdana"/>
                  <a:sym typeface="Verdana"/>
                </a:rPr>
                <a:t> Research, and Education in Chemical Engineering at EPFL</a:t>
              </a:r>
              <a:endParaRPr lang="en-US" sz="4000" spc="-39" dirty="0">
                <a:solidFill>
                  <a:srgbClr val="515151"/>
                </a:solidFill>
                <a:uFill>
                  <a:solidFill/>
                </a:uFill>
                <a:latin typeface="Verdana"/>
                <a:ea typeface="Verdana"/>
                <a:cs typeface="Verdana"/>
                <a:sym typeface="Verdana"/>
              </a:endParaRPr>
            </a:p>
          </p:txBody>
        </p:sp>
        <p:sp>
          <p:nvSpPr>
            <p:cNvPr id="61" name="Shape 61"/>
            <p:cNvSpPr/>
            <p:nvPr/>
          </p:nvSpPr>
          <p:spPr>
            <a:xfrm>
              <a:off x="0" y="1905000"/>
              <a:ext cx="7772400" cy="7755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marL="38100" marR="38100" algn="r" defTabSz="927100">
                <a:lnSpc>
                  <a:spcPct val="90000"/>
                </a:lnSpc>
                <a:buClr>
                  <a:srgbClr val="000000"/>
                </a:buClr>
                <a:buFont typeface="Arial Rounded MT Bold"/>
                <a:defRPr sz="4000" spc="-39">
                  <a:solidFill>
                    <a:srgbClr val="515151"/>
                  </a:solidFill>
                  <a:uFill>
                    <a:solidFill/>
                  </a:uFill>
                  <a:latin typeface="Verdana"/>
                  <a:ea typeface="Verdana"/>
                  <a:cs typeface="Verdana"/>
                  <a:sym typeface="Verdana"/>
                </a:defRPr>
              </a:lvl1pPr>
            </a:lstStyle>
            <a:p>
              <a:pPr lvl="0">
                <a:defRPr sz="1800" spc="0">
                  <a:solidFill>
                    <a:srgbClr val="000000"/>
                  </a:solidFill>
                  <a:uFillTx/>
                </a:defRPr>
              </a:pPr>
              <a:r>
                <a:rPr lang="en-US" sz="3200" spc="-39" dirty="0">
                  <a:solidFill>
                    <a:srgbClr val="515151"/>
                  </a:solidFill>
                  <a:uFill>
                    <a:solidFill/>
                  </a:uFill>
                </a:rPr>
                <a:t>Kumar Varoon Agrawal</a:t>
              </a:r>
            </a:p>
            <a:p>
              <a:pPr lvl="0">
                <a:defRPr sz="1800" spc="0">
                  <a:solidFill>
                    <a:srgbClr val="000000"/>
                  </a:solidFill>
                  <a:uFillTx/>
                </a:defRPr>
              </a:pPr>
              <a:r>
                <a:rPr lang="en-US" sz="2400" i="1" spc="-39" dirty="0">
                  <a:solidFill>
                    <a:srgbClr val="515151"/>
                  </a:solidFill>
                  <a:uFill>
                    <a:solidFill/>
                  </a:uFill>
                </a:rPr>
                <a:t>Chemical engineering exchange coordinator</a:t>
              </a:r>
              <a:endParaRPr sz="2400" i="1" spc="-39" dirty="0">
                <a:solidFill>
                  <a:srgbClr val="515151"/>
                </a:solidFill>
                <a:uFill>
                  <a:solidFill/>
                </a:uFill>
              </a:endParaRPr>
            </a:p>
          </p:txBody>
        </p:sp>
      </p:grpSp>
      <p:pic>
        <p:nvPicPr>
          <p:cNvPr id="3" name="Picture 2">
            <a:extLst>
              <a:ext uri="{FF2B5EF4-FFF2-40B4-BE49-F238E27FC236}">
                <a16:creationId xmlns:a16="http://schemas.microsoft.com/office/drawing/2014/main" id="{9E5C8BF2-6A82-4CB2-9B63-C6F3E976B2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832" y="0"/>
            <a:ext cx="2543986" cy="110186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droppedImage.pdf"/>
          <p:cNvPicPr/>
          <p:nvPr/>
        </p:nvPicPr>
        <p:blipFill>
          <a:blip r:embed="rId2">
            <a:alphaModFix amt="80000"/>
          </a:blip>
          <a:stretch>
            <a:fillRect/>
          </a:stretch>
        </p:blipFill>
        <p:spPr>
          <a:xfrm>
            <a:off x="0" y="-93829"/>
            <a:ext cx="8928100" cy="9779000"/>
          </a:xfrm>
          <a:prstGeom prst="rect">
            <a:avLst/>
          </a:prstGeom>
          <a:ln w="12700">
            <a:miter lim="400000"/>
          </a:ln>
        </p:spPr>
      </p:pic>
      <p:sp>
        <p:nvSpPr>
          <p:cNvPr id="378" name="Shape 378"/>
          <p:cNvSpPr/>
          <p:nvPr/>
        </p:nvSpPr>
        <p:spPr>
          <a:xfrm>
            <a:off x="647700" y="1536700"/>
            <a:ext cx="8877301" cy="149"/>
          </a:xfrm>
          <a:prstGeom prst="line">
            <a:avLst/>
          </a:prstGeom>
          <a:ln w="25400">
            <a:solidFill>
              <a:srgbClr val="515151"/>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79" name="Shape 379"/>
          <p:cNvSpPr/>
          <p:nvPr/>
        </p:nvSpPr>
        <p:spPr>
          <a:xfrm>
            <a:off x="237152" y="89819"/>
            <a:ext cx="10007601" cy="7169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40639" marR="40639" algn="l" defTabSz="914400">
              <a:lnSpc>
                <a:spcPct val="130000"/>
              </a:lnSpc>
              <a:buClr>
                <a:srgbClr val="000000"/>
              </a:buClr>
              <a:buFont typeface="Arial Rounded MT Bold"/>
              <a:defRPr sz="3000" spc="-29">
                <a:solidFill>
                  <a:srgbClr val="515151"/>
                </a:solidFill>
                <a:uFill>
                  <a:solidFill>
                    <a:srgbClr val="515151"/>
                  </a:solidFill>
                </a:uFill>
              </a:defRPr>
            </a:lvl1pPr>
          </a:lstStyle>
          <a:p>
            <a:pPr lvl="0">
              <a:defRPr sz="1800" spc="0">
                <a:solidFill>
                  <a:srgbClr val="000000"/>
                </a:solidFill>
                <a:uFillTx/>
              </a:defRPr>
            </a:pPr>
            <a:r>
              <a:rPr lang="en-US" sz="4000" spc="-29" dirty="0">
                <a:solidFill>
                  <a:srgbClr val="515151"/>
                </a:solidFill>
                <a:uFill>
                  <a:solidFill>
                    <a:srgbClr val="515151"/>
                  </a:solidFill>
                </a:uFill>
              </a:rPr>
              <a:t>3</a:t>
            </a:r>
            <a:r>
              <a:rPr lang="en-US" sz="4000" spc="-29" baseline="30000" dirty="0">
                <a:solidFill>
                  <a:srgbClr val="515151"/>
                </a:solidFill>
                <a:uFill>
                  <a:solidFill>
                    <a:srgbClr val="515151"/>
                  </a:solidFill>
                </a:uFill>
              </a:rPr>
              <a:t>rd</a:t>
            </a:r>
            <a:r>
              <a:rPr lang="en-US" sz="4000" spc="-29" dirty="0">
                <a:solidFill>
                  <a:srgbClr val="515151"/>
                </a:solidFill>
                <a:uFill>
                  <a:solidFill>
                    <a:srgbClr val="515151"/>
                  </a:solidFill>
                </a:uFill>
              </a:rPr>
              <a:t> year Exchange in Chemical Engineering</a:t>
            </a:r>
            <a:endParaRPr sz="4000" spc="-29" dirty="0">
              <a:solidFill>
                <a:srgbClr val="515151"/>
              </a:solidFill>
              <a:uFill>
                <a:solidFill>
                  <a:srgbClr val="515151"/>
                </a:solidFill>
              </a:uFill>
            </a:endParaRPr>
          </a:p>
        </p:txBody>
      </p:sp>
      <p:sp>
        <p:nvSpPr>
          <p:cNvPr id="15" name="Slide Number Placeholder 3"/>
          <p:cNvSpPr txBox="1">
            <a:spLocks/>
          </p:cNvSpPr>
          <p:nvPr/>
        </p:nvSpPr>
        <p:spPr>
          <a:xfrm>
            <a:off x="11542960" y="9163818"/>
            <a:ext cx="1268873" cy="365125"/>
          </a:xfrm>
          <a:prstGeom prst="rect">
            <a:avLst/>
          </a:prstGeom>
        </p:spPr>
        <p:txBody>
          <a:bodyPr/>
          <a:lstStyle>
            <a:lvl1pPr algn="ctr" defTabSz="584200">
              <a:defRPr sz="4200">
                <a:latin typeface="+mn-lt"/>
                <a:ea typeface="+mn-ea"/>
                <a:cs typeface="+mn-cs"/>
                <a:sym typeface="Gill Sans"/>
              </a:defRPr>
            </a:lvl1pPr>
            <a:lvl2pPr indent="342900" algn="ctr" defTabSz="584200">
              <a:defRPr sz="4200">
                <a:latin typeface="+mn-lt"/>
                <a:ea typeface="+mn-ea"/>
                <a:cs typeface="+mn-cs"/>
                <a:sym typeface="Gill Sans"/>
              </a:defRPr>
            </a:lvl2pPr>
            <a:lvl3pPr indent="685800" algn="ctr" defTabSz="584200">
              <a:defRPr sz="4200">
                <a:latin typeface="+mn-lt"/>
                <a:ea typeface="+mn-ea"/>
                <a:cs typeface="+mn-cs"/>
                <a:sym typeface="Gill Sans"/>
              </a:defRPr>
            </a:lvl3pPr>
            <a:lvl4pPr indent="1028700" algn="ctr" defTabSz="584200">
              <a:defRPr sz="4200">
                <a:latin typeface="+mn-lt"/>
                <a:ea typeface="+mn-ea"/>
                <a:cs typeface="+mn-cs"/>
                <a:sym typeface="Gill Sans"/>
              </a:defRPr>
            </a:lvl4pPr>
            <a:lvl5pPr indent="1371600" algn="ctr" defTabSz="584200">
              <a:defRPr sz="4200">
                <a:latin typeface="+mn-lt"/>
                <a:ea typeface="+mn-ea"/>
                <a:cs typeface="+mn-cs"/>
                <a:sym typeface="Gill Sans"/>
              </a:defRPr>
            </a:lvl5pPr>
            <a:lvl6pPr indent="1714500" algn="ctr" defTabSz="584200">
              <a:defRPr sz="4200">
                <a:latin typeface="+mn-lt"/>
                <a:ea typeface="+mn-ea"/>
                <a:cs typeface="+mn-cs"/>
                <a:sym typeface="Gill Sans"/>
              </a:defRPr>
            </a:lvl6pPr>
            <a:lvl7pPr indent="2057400" algn="ctr" defTabSz="584200">
              <a:defRPr sz="4200">
                <a:latin typeface="+mn-lt"/>
                <a:ea typeface="+mn-ea"/>
                <a:cs typeface="+mn-cs"/>
                <a:sym typeface="Gill Sans"/>
              </a:defRPr>
            </a:lvl7pPr>
            <a:lvl8pPr indent="2400300" algn="ctr" defTabSz="584200">
              <a:defRPr sz="4200">
                <a:latin typeface="+mn-lt"/>
                <a:ea typeface="+mn-ea"/>
                <a:cs typeface="+mn-cs"/>
                <a:sym typeface="Gill Sans"/>
              </a:defRPr>
            </a:lvl8pPr>
            <a:lvl9pPr indent="2743200" algn="ctr" defTabSz="584200">
              <a:defRPr sz="4200">
                <a:latin typeface="+mn-lt"/>
                <a:ea typeface="+mn-ea"/>
                <a:cs typeface="+mn-cs"/>
                <a:sym typeface="Gill Sans"/>
              </a:defRPr>
            </a:lvl9pPr>
          </a:lstStyle>
          <a:p>
            <a:fld id="{6C25B944-799E-4A4D-806E-C5CBA858AA4D}" type="slidenum">
              <a:rPr lang="en-US" sz="2000" smtClean="0">
                <a:latin typeface="Arial" panose="020B0604020202020204" pitchFamily="34" charset="0"/>
                <a:cs typeface="Arial" panose="020B0604020202020204" pitchFamily="34" charset="0"/>
              </a:rPr>
              <a:pPr/>
              <a:t>2</a:t>
            </a:fld>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223741" y="711479"/>
            <a:ext cx="8901476"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FF0000"/>
                </a:solidFill>
              </a:rPr>
              <a:t>Process is the same as for chemistry</a:t>
            </a:r>
            <a:endParaRPr kumimoji="0" lang="fr-CH" sz="4200" b="0" i="0" u="none" strike="noStrike" cap="none" spc="0" normalizeH="0" baseline="0" dirty="0">
              <a:ln>
                <a:noFill/>
              </a:ln>
              <a:solidFill>
                <a:srgbClr val="FF0000"/>
              </a:solidFill>
              <a:effectLst/>
              <a:uFillTx/>
              <a:sym typeface="Gill Sans"/>
            </a:endParaRPr>
          </a:p>
        </p:txBody>
      </p:sp>
      <p:sp>
        <p:nvSpPr>
          <p:cNvPr id="12" name="TextBox 11"/>
          <p:cNvSpPr txBox="1"/>
          <p:nvPr/>
        </p:nvSpPr>
        <p:spPr>
          <a:xfrm>
            <a:off x="382515" y="1690492"/>
            <a:ext cx="11941656" cy="268791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a:r>
              <a:rPr lang="en-US" sz="2400" u="sng" dirty="0"/>
              <a:t>Requirements</a:t>
            </a:r>
            <a:r>
              <a:rPr lang="en-US" sz="2400" dirty="0"/>
              <a:t>: Exchange in 3rd year Bachelor</a:t>
            </a:r>
          </a:p>
          <a:p>
            <a:pPr marL="342900" indent="-342900" algn="l" rtl="0">
              <a:buFontTx/>
              <a:buChar char="-"/>
            </a:pPr>
            <a:r>
              <a:rPr lang="en-US" sz="2400" dirty="0"/>
              <a:t>Outside Europe : </a:t>
            </a:r>
            <a:r>
              <a:rPr lang="en-US" sz="2400" dirty="0">
                <a:latin typeface="Arial" panose="020B0604020202020204" pitchFamily="34" charset="0"/>
                <a:cs typeface="Arial" panose="020B0604020202020204" pitchFamily="34" charset="0"/>
              </a:rPr>
              <a:t>≥ 5.00 </a:t>
            </a:r>
            <a:r>
              <a:rPr lang="en-US" sz="2400" dirty="0"/>
              <a:t>GPA in the propaedeutic year</a:t>
            </a:r>
          </a:p>
          <a:p>
            <a:pPr marL="342900" indent="-342900" algn="l" rtl="0">
              <a:buFontTx/>
              <a:buChar char="-"/>
            </a:pPr>
            <a:r>
              <a:rPr lang="en-US" sz="2400" dirty="0"/>
              <a:t>In Europe : </a:t>
            </a:r>
            <a:r>
              <a:rPr lang="en-US" sz="2400" dirty="0">
                <a:latin typeface="Arial" panose="020B0604020202020204" pitchFamily="34" charset="0"/>
                <a:cs typeface="Arial" panose="020B0604020202020204" pitchFamily="34" charset="0"/>
              </a:rPr>
              <a:t>≥4.50 GPA </a:t>
            </a:r>
            <a:r>
              <a:rPr lang="en-US" sz="2400" dirty="0"/>
              <a:t>in propaedeutic year</a:t>
            </a:r>
          </a:p>
          <a:p>
            <a:pPr marL="342900" indent="-342900" algn="l" rtl="0">
              <a:buFontTx/>
              <a:buChar char="-"/>
            </a:pPr>
            <a:r>
              <a:rPr lang="en-US" sz="2400" dirty="0"/>
              <a:t>Must obtain the 60 credits of the 2</a:t>
            </a:r>
            <a:r>
              <a:rPr lang="en-US" sz="2400" baseline="30000" dirty="0"/>
              <a:t>nd</a:t>
            </a:r>
            <a:r>
              <a:rPr lang="en-US" sz="2400" dirty="0"/>
              <a:t> year Bachelor</a:t>
            </a:r>
          </a:p>
          <a:p>
            <a:pPr algn="l" rtl="0"/>
            <a:endParaRPr lang="en-US" sz="2400" dirty="0"/>
          </a:p>
          <a:p>
            <a:pPr algn="l" rtl="0"/>
            <a:endParaRPr lang="en-US" sz="2400" dirty="0"/>
          </a:p>
          <a:p>
            <a:pPr algn="l" rtl="0"/>
            <a:r>
              <a:rPr lang="en-US" sz="2400" dirty="0"/>
              <a:t>Steps of the procedure:</a:t>
            </a:r>
            <a:endParaRPr kumimoji="0" lang="fr-CH" sz="2000" b="0" i="0" u="none" strike="noStrike" cap="none" spc="0" normalizeH="0" baseline="0" dirty="0">
              <a:ln>
                <a:noFill/>
              </a:ln>
              <a:solidFill>
                <a:srgbClr val="000000"/>
              </a:solidFill>
              <a:effectLst/>
              <a:uFillTx/>
              <a:sym typeface="Gill Sans"/>
            </a:endParaRPr>
          </a:p>
        </p:txBody>
      </p:sp>
      <p:pic>
        <p:nvPicPr>
          <p:cNvPr id="18" name="Picture 17">
            <a:extLst>
              <a:ext uri="{FF2B5EF4-FFF2-40B4-BE49-F238E27FC236}">
                <a16:creationId xmlns:a16="http://schemas.microsoft.com/office/drawing/2014/main" id="{BE54C789-90A5-45FC-8D59-28A5C30FB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832" y="0"/>
            <a:ext cx="2543986" cy="1101860"/>
          </a:xfrm>
          <a:prstGeom prst="rect">
            <a:avLst/>
          </a:prstGeom>
        </p:spPr>
      </p:pic>
      <p:pic>
        <p:nvPicPr>
          <p:cNvPr id="2" name="Picture 1">
            <a:extLst>
              <a:ext uri="{FF2B5EF4-FFF2-40B4-BE49-F238E27FC236}">
                <a16:creationId xmlns:a16="http://schemas.microsoft.com/office/drawing/2014/main" id="{5454AD0D-DA2B-4892-9370-A20B9E373102}"/>
              </a:ext>
            </a:extLst>
          </p:cNvPr>
          <p:cNvPicPr>
            <a:picLocks noChangeAspect="1"/>
          </p:cNvPicPr>
          <p:nvPr/>
        </p:nvPicPr>
        <p:blipFill>
          <a:blip r:embed="rId4"/>
          <a:stretch>
            <a:fillRect/>
          </a:stretch>
        </p:blipFill>
        <p:spPr>
          <a:xfrm>
            <a:off x="93688" y="4349942"/>
            <a:ext cx="12911112" cy="4552548"/>
          </a:xfrm>
          <a:prstGeom prst="rect">
            <a:avLst/>
          </a:prstGeom>
        </p:spPr>
      </p:pic>
      <p:sp>
        <p:nvSpPr>
          <p:cNvPr id="3" name="TextBox 2">
            <a:extLst>
              <a:ext uri="{FF2B5EF4-FFF2-40B4-BE49-F238E27FC236}">
                <a16:creationId xmlns:a16="http://schemas.microsoft.com/office/drawing/2014/main" id="{40CFCA21-368E-C1EB-29A5-466E854D93C1}"/>
              </a:ext>
            </a:extLst>
          </p:cNvPr>
          <p:cNvSpPr txBox="1"/>
          <p:nvPr/>
        </p:nvSpPr>
        <p:spPr>
          <a:xfrm>
            <a:off x="813768" y="7469088"/>
            <a:ext cx="1440160" cy="747812"/>
          </a:xfrm>
          <a:prstGeom prst="rect">
            <a:avLst/>
          </a:prstGeom>
          <a:solidFill>
            <a:srgbClr val="FFFF00">
              <a:alpha val="23137"/>
            </a:srgb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200" b="0" i="0" u="none" strike="noStrike" cap="none" spc="0" normalizeH="0" baseline="0" dirty="0">
              <a:ln>
                <a:noFill/>
              </a:ln>
              <a:solidFill>
                <a:srgbClr val="000000"/>
              </a:solidFill>
              <a:effectLst/>
              <a:highlight>
                <a:srgbClr val="FFFF00"/>
              </a:highlight>
              <a:uFillTx/>
              <a:latin typeface="+mn-lt"/>
              <a:ea typeface="+mn-ea"/>
              <a:cs typeface="+mn-cs"/>
              <a:sym typeface="Gill Sans"/>
            </a:endParaRPr>
          </a:p>
        </p:txBody>
      </p:sp>
      <p:sp>
        <p:nvSpPr>
          <p:cNvPr id="5" name="TextBox 4">
            <a:extLst>
              <a:ext uri="{FF2B5EF4-FFF2-40B4-BE49-F238E27FC236}">
                <a16:creationId xmlns:a16="http://schemas.microsoft.com/office/drawing/2014/main" id="{9A2BB4AD-08B9-AE90-0751-0C8171D59110}"/>
              </a:ext>
            </a:extLst>
          </p:cNvPr>
          <p:cNvSpPr txBox="1"/>
          <p:nvPr/>
        </p:nvSpPr>
        <p:spPr>
          <a:xfrm>
            <a:off x="3954399" y="7469088"/>
            <a:ext cx="1440160" cy="747812"/>
          </a:xfrm>
          <a:prstGeom prst="rect">
            <a:avLst/>
          </a:prstGeom>
          <a:solidFill>
            <a:srgbClr val="FFFF00">
              <a:alpha val="23137"/>
            </a:srgb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200" b="0" i="0" u="none" strike="noStrike" cap="none" spc="0" normalizeH="0" baseline="0" dirty="0">
              <a:ln>
                <a:noFill/>
              </a:ln>
              <a:solidFill>
                <a:srgbClr val="000000"/>
              </a:solidFill>
              <a:effectLst/>
              <a:highlight>
                <a:srgbClr val="FFFF00"/>
              </a:highlight>
              <a:uFillTx/>
              <a:latin typeface="+mn-lt"/>
              <a:ea typeface="+mn-ea"/>
              <a:cs typeface="+mn-cs"/>
              <a:sym typeface="Gill Sans"/>
            </a:endParaRPr>
          </a:p>
        </p:txBody>
      </p:sp>
      <p:sp>
        <p:nvSpPr>
          <p:cNvPr id="6" name="TextBox 5">
            <a:extLst>
              <a:ext uri="{FF2B5EF4-FFF2-40B4-BE49-F238E27FC236}">
                <a16:creationId xmlns:a16="http://schemas.microsoft.com/office/drawing/2014/main" id="{342ECDB0-B4A7-0C70-7865-B72D3ECBF5C1}"/>
              </a:ext>
            </a:extLst>
          </p:cNvPr>
          <p:cNvSpPr txBox="1"/>
          <p:nvPr/>
        </p:nvSpPr>
        <p:spPr>
          <a:xfrm>
            <a:off x="6918769" y="7037857"/>
            <a:ext cx="1906378" cy="1395254"/>
          </a:xfrm>
          <a:prstGeom prst="rect">
            <a:avLst/>
          </a:prstGeom>
          <a:solidFill>
            <a:srgbClr val="FFFF00">
              <a:alpha val="23137"/>
            </a:srgb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200" b="0" i="0" u="none" strike="noStrike" cap="none" spc="0" normalizeH="0" baseline="0" dirty="0">
              <a:ln>
                <a:noFill/>
              </a:ln>
              <a:solidFill>
                <a:srgbClr val="000000"/>
              </a:solidFill>
              <a:effectLst/>
              <a:highlight>
                <a:srgbClr val="FFFF00"/>
              </a:highlight>
              <a:uFillTx/>
              <a:latin typeface="+mn-lt"/>
              <a:ea typeface="+mn-ea"/>
              <a:cs typeface="+mn-cs"/>
              <a:sym typeface="Gill Sans"/>
            </a:endParaRPr>
          </a:p>
          <a:p>
            <a:pPr marL="0" marR="0" indent="0" algn="ctr" defTabSz="584200" rtl="0" fontAlgn="auto" latinLnBrk="1" hangingPunct="0">
              <a:lnSpc>
                <a:spcPct val="100000"/>
              </a:lnSpc>
              <a:spcBef>
                <a:spcPts val="0"/>
              </a:spcBef>
              <a:spcAft>
                <a:spcPts val="0"/>
              </a:spcAft>
              <a:buClrTx/>
              <a:buSzTx/>
              <a:buFontTx/>
              <a:buNone/>
              <a:tabLst/>
            </a:pPr>
            <a:endParaRPr kumimoji="0" lang="en-US" sz="4200" b="0" i="0" u="none" strike="noStrike" cap="none" spc="0" normalizeH="0" baseline="0" dirty="0">
              <a:ln>
                <a:noFill/>
              </a:ln>
              <a:solidFill>
                <a:srgbClr val="000000"/>
              </a:solidFill>
              <a:effectLst/>
              <a:highlight>
                <a:srgbClr val="FFFF00"/>
              </a:highlight>
              <a:uFillTx/>
              <a:latin typeface="+mn-lt"/>
              <a:ea typeface="+mn-ea"/>
              <a:cs typeface="+mn-cs"/>
              <a:sym typeface="Gill Sans"/>
            </a:endParaRPr>
          </a:p>
        </p:txBody>
      </p:sp>
      <p:sp>
        <p:nvSpPr>
          <p:cNvPr id="7" name="TextBox 6">
            <a:extLst>
              <a:ext uri="{FF2B5EF4-FFF2-40B4-BE49-F238E27FC236}">
                <a16:creationId xmlns:a16="http://schemas.microsoft.com/office/drawing/2014/main" id="{91870196-5C73-8549-1A9E-2728FDA417A0}"/>
              </a:ext>
            </a:extLst>
          </p:cNvPr>
          <p:cNvSpPr txBox="1"/>
          <p:nvPr/>
        </p:nvSpPr>
        <p:spPr>
          <a:xfrm>
            <a:off x="10905455" y="7031928"/>
            <a:ext cx="1717625" cy="1395254"/>
          </a:xfrm>
          <a:prstGeom prst="rect">
            <a:avLst/>
          </a:prstGeom>
          <a:solidFill>
            <a:srgbClr val="FFFF00">
              <a:alpha val="23137"/>
            </a:srgb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200" b="0" i="0" u="none" strike="noStrike" cap="none" spc="0" normalizeH="0" baseline="0" dirty="0">
              <a:ln>
                <a:noFill/>
              </a:ln>
              <a:solidFill>
                <a:srgbClr val="000000"/>
              </a:solidFill>
              <a:effectLst/>
              <a:highlight>
                <a:srgbClr val="FFFF00"/>
              </a:highlight>
              <a:uFillTx/>
              <a:latin typeface="+mn-lt"/>
              <a:ea typeface="+mn-ea"/>
              <a:cs typeface="+mn-cs"/>
              <a:sym typeface="Gill Sans"/>
            </a:endParaRPr>
          </a:p>
          <a:p>
            <a:pPr marL="0" marR="0" indent="0" algn="ctr" defTabSz="584200" rtl="0" fontAlgn="auto" latinLnBrk="1" hangingPunct="0">
              <a:lnSpc>
                <a:spcPct val="100000"/>
              </a:lnSpc>
              <a:spcBef>
                <a:spcPts val="0"/>
              </a:spcBef>
              <a:spcAft>
                <a:spcPts val="0"/>
              </a:spcAft>
              <a:buClrTx/>
              <a:buSzTx/>
              <a:buFontTx/>
              <a:buNone/>
              <a:tabLst/>
            </a:pPr>
            <a:endParaRPr kumimoji="0" lang="en-US" sz="4200" b="0" i="0" u="none" strike="noStrike" cap="none" spc="0" normalizeH="0" baseline="0" dirty="0">
              <a:ln>
                <a:noFill/>
              </a:ln>
              <a:solidFill>
                <a:srgbClr val="000000"/>
              </a:solidFill>
              <a:effectLst/>
              <a:highlight>
                <a:srgbClr val="FFFF00"/>
              </a:highlight>
              <a:uFillTx/>
              <a:latin typeface="+mn-lt"/>
              <a:ea typeface="+mn-ea"/>
              <a:cs typeface="+mn-cs"/>
              <a:sym typeface="Gill Sans"/>
            </a:endParaRPr>
          </a:p>
        </p:txBody>
      </p:sp>
    </p:spTree>
    <p:extLst>
      <p:ext uri="{BB962C8B-B14F-4D97-AF65-F5344CB8AC3E}">
        <p14:creationId xmlns:p14="http://schemas.microsoft.com/office/powerpoint/2010/main" val="133660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droppedImage.pdf"/>
          <p:cNvPicPr/>
          <p:nvPr/>
        </p:nvPicPr>
        <p:blipFill>
          <a:blip r:embed="rId2">
            <a:alphaModFix amt="80000"/>
          </a:blip>
          <a:stretch>
            <a:fillRect/>
          </a:stretch>
        </p:blipFill>
        <p:spPr>
          <a:xfrm>
            <a:off x="0" y="412304"/>
            <a:ext cx="8928100" cy="9779000"/>
          </a:xfrm>
          <a:prstGeom prst="rect">
            <a:avLst/>
          </a:prstGeom>
          <a:ln w="12700">
            <a:miter lim="400000"/>
          </a:ln>
        </p:spPr>
      </p:pic>
      <p:sp>
        <p:nvSpPr>
          <p:cNvPr id="378" name="Shape 378"/>
          <p:cNvSpPr/>
          <p:nvPr/>
        </p:nvSpPr>
        <p:spPr>
          <a:xfrm>
            <a:off x="647700" y="1536700"/>
            <a:ext cx="8877301" cy="149"/>
          </a:xfrm>
          <a:prstGeom prst="line">
            <a:avLst/>
          </a:prstGeom>
          <a:ln w="25400">
            <a:solidFill>
              <a:srgbClr val="515151"/>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79" name="Shape 379"/>
          <p:cNvSpPr/>
          <p:nvPr/>
        </p:nvSpPr>
        <p:spPr>
          <a:xfrm>
            <a:off x="237152" y="89819"/>
            <a:ext cx="10007601" cy="7169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40639" marR="40639" algn="l" defTabSz="914400">
              <a:lnSpc>
                <a:spcPct val="130000"/>
              </a:lnSpc>
              <a:buClr>
                <a:srgbClr val="000000"/>
              </a:buClr>
              <a:buFont typeface="Arial Rounded MT Bold"/>
              <a:defRPr sz="3000" spc="-29">
                <a:solidFill>
                  <a:srgbClr val="515151"/>
                </a:solidFill>
                <a:uFill>
                  <a:solidFill>
                    <a:srgbClr val="515151"/>
                  </a:solidFill>
                </a:uFill>
              </a:defRPr>
            </a:lvl1pPr>
          </a:lstStyle>
          <a:p>
            <a:pPr lvl="0">
              <a:defRPr sz="1800" spc="0">
                <a:solidFill>
                  <a:srgbClr val="000000"/>
                </a:solidFill>
                <a:uFillTx/>
              </a:defRPr>
            </a:pPr>
            <a:r>
              <a:rPr lang="en-US" sz="4000" spc="-29" dirty="0">
                <a:solidFill>
                  <a:srgbClr val="515151"/>
                </a:solidFill>
                <a:uFill>
                  <a:solidFill>
                    <a:srgbClr val="515151"/>
                  </a:solidFill>
                </a:uFill>
              </a:rPr>
              <a:t>3</a:t>
            </a:r>
            <a:r>
              <a:rPr lang="en-US" sz="4000" spc="-29" baseline="30000" dirty="0">
                <a:solidFill>
                  <a:srgbClr val="515151"/>
                </a:solidFill>
                <a:uFill>
                  <a:solidFill>
                    <a:srgbClr val="515151"/>
                  </a:solidFill>
                </a:uFill>
              </a:rPr>
              <a:t>rd</a:t>
            </a:r>
            <a:r>
              <a:rPr lang="en-US" sz="4000" spc="-29" dirty="0">
                <a:solidFill>
                  <a:srgbClr val="515151"/>
                </a:solidFill>
                <a:uFill>
                  <a:solidFill>
                    <a:srgbClr val="515151"/>
                  </a:solidFill>
                </a:uFill>
              </a:rPr>
              <a:t> year Exchange in Chemical Engineering</a:t>
            </a:r>
            <a:endParaRPr sz="4000" spc="-29" dirty="0">
              <a:solidFill>
                <a:srgbClr val="515151"/>
              </a:solidFill>
              <a:uFill>
                <a:solidFill>
                  <a:srgbClr val="515151"/>
                </a:solidFill>
              </a:uFill>
            </a:endParaRPr>
          </a:p>
        </p:txBody>
      </p:sp>
      <p:sp>
        <p:nvSpPr>
          <p:cNvPr id="15" name="Slide Number Placeholder 3"/>
          <p:cNvSpPr txBox="1">
            <a:spLocks/>
          </p:cNvSpPr>
          <p:nvPr/>
        </p:nvSpPr>
        <p:spPr>
          <a:xfrm>
            <a:off x="11542960" y="9163818"/>
            <a:ext cx="1268873" cy="365125"/>
          </a:xfrm>
          <a:prstGeom prst="rect">
            <a:avLst/>
          </a:prstGeom>
        </p:spPr>
        <p:txBody>
          <a:bodyPr/>
          <a:lstStyle>
            <a:lvl1pPr algn="ctr" defTabSz="584200">
              <a:defRPr sz="4200">
                <a:latin typeface="+mn-lt"/>
                <a:ea typeface="+mn-ea"/>
                <a:cs typeface="+mn-cs"/>
                <a:sym typeface="Gill Sans"/>
              </a:defRPr>
            </a:lvl1pPr>
            <a:lvl2pPr indent="342900" algn="ctr" defTabSz="584200">
              <a:defRPr sz="4200">
                <a:latin typeface="+mn-lt"/>
                <a:ea typeface="+mn-ea"/>
                <a:cs typeface="+mn-cs"/>
                <a:sym typeface="Gill Sans"/>
              </a:defRPr>
            </a:lvl2pPr>
            <a:lvl3pPr indent="685800" algn="ctr" defTabSz="584200">
              <a:defRPr sz="4200">
                <a:latin typeface="+mn-lt"/>
                <a:ea typeface="+mn-ea"/>
                <a:cs typeface="+mn-cs"/>
                <a:sym typeface="Gill Sans"/>
              </a:defRPr>
            </a:lvl3pPr>
            <a:lvl4pPr indent="1028700" algn="ctr" defTabSz="584200">
              <a:defRPr sz="4200">
                <a:latin typeface="+mn-lt"/>
                <a:ea typeface="+mn-ea"/>
                <a:cs typeface="+mn-cs"/>
                <a:sym typeface="Gill Sans"/>
              </a:defRPr>
            </a:lvl4pPr>
            <a:lvl5pPr indent="1371600" algn="ctr" defTabSz="584200">
              <a:defRPr sz="4200">
                <a:latin typeface="+mn-lt"/>
                <a:ea typeface="+mn-ea"/>
                <a:cs typeface="+mn-cs"/>
                <a:sym typeface="Gill Sans"/>
              </a:defRPr>
            </a:lvl5pPr>
            <a:lvl6pPr indent="1714500" algn="ctr" defTabSz="584200">
              <a:defRPr sz="4200">
                <a:latin typeface="+mn-lt"/>
                <a:ea typeface="+mn-ea"/>
                <a:cs typeface="+mn-cs"/>
                <a:sym typeface="Gill Sans"/>
              </a:defRPr>
            </a:lvl6pPr>
            <a:lvl7pPr indent="2057400" algn="ctr" defTabSz="584200">
              <a:defRPr sz="4200">
                <a:latin typeface="+mn-lt"/>
                <a:ea typeface="+mn-ea"/>
                <a:cs typeface="+mn-cs"/>
                <a:sym typeface="Gill Sans"/>
              </a:defRPr>
            </a:lvl7pPr>
            <a:lvl8pPr indent="2400300" algn="ctr" defTabSz="584200">
              <a:defRPr sz="4200">
                <a:latin typeface="+mn-lt"/>
                <a:ea typeface="+mn-ea"/>
                <a:cs typeface="+mn-cs"/>
                <a:sym typeface="Gill Sans"/>
              </a:defRPr>
            </a:lvl8pPr>
            <a:lvl9pPr indent="2743200" algn="ctr" defTabSz="584200">
              <a:defRPr sz="4200">
                <a:latin typeface="+mn-lt"/>
                <a:ea typeface="+mn-ea"/>
                <a:cs typeface="+mn-cs"/>
                <a:sym typeface="Gill Sans"/>
              </a:defRPr>
            </a:lvl9pPr>
          </a:lstStyle>
          <a:p>
            <a:fld id="{6C25B944-799E-4A4D-806E-C5CBA858AA4D}" type="slidenum">
              <a:rPr lang="en-US" sz="2000" smtClean="0">
                <a:latin typeface="Arial" panose="020B0604020202020204" pitchFamily="34" charset="0"/>
                <a:cs typeface="Arial" panose="020B0604020202020204" pitchFamily="34" charset="0"/>
              </a:rPr>
              <a:pPr/>
              <a:t>3</a:t>
            </a:fld>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223741" y="711479"/>
            <a:ext cx="8901476"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FF0000"/>
                </a:solidFill>
              </a:rPr>
              <a:t>Process is the same as for chemistry</a:t>
            </a:r>
            <a:endParaRPr kumimoji="0" lang="fr-CH" sz="4200" b="0" i="0" u="none" strike="noStrike" cap="none" spc="0" normalizeH="0" baseline="0" dirty="0">
              <a:ln>
                <a:noFill/>
              </a:ln>
              <a:solidFill>
                <a:srgbClr val="FF0000"/>
              </a:solidFill>
              <a:effectLst/>
              <a:uFillTx/>
              <a:sym typeface="Gill Sans"/>
            </a:endParaRPr>
          </a:p>
        </p:txBody>
      </p:sp>
      <p:pic>
        <p:nvPicPr>
          <p:cNvPr id="18" name="Picture 17">
            <a:extLst>
              <a:ext uri="{FF2B5EF4-FFF2-40B4-BE49-F238E27FC236}">
                <a16:creationId xmlns:a16="http://schemas.microsoft.com/office/drawing/2014/main" id="{BE54C789-90A5-45FC-8D59-28A5C30FB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832" y="0"/>
            <a:ext cx="2543986" cy="1101860"/>
          </a:xfrm>
          <a:prstGeom prst="rect">
            <a:avLst/>
          </a:prstGeom>
        </p:spPr>
      </p:pic>
      <p:pic>
        <p:nvPicPr>
          <p:cNvPr id="3" name="Picture 2">
            <a:extLst>
              <a:ext uri="{FF2B5EF4-FFF2-40B4-BE49-F238E27FC236}">
                <a16:creationId xmlns:a16="http://schemas.microsoft.com/office/drawing/2014/main" id="{7D7B5C5B-03DA-45C8-9C5F-FC5F5F393E2B}"/>
              </a:ext>
            </a:extLst>
          </p:cNvPr>
          <p:cNvPicPr>
            <a:picLocks noChangeAspect="1"/>
          </p:cNvPicPr>
          <p:nvPr/>
        </p:nvPicPr>
        <p:blipFill>
          <a:blip r:embed="rId4"/>
          <a:stretch>
            <a:fillRect/>
          </a:stretch>
        </p:blipFill>
        <p:spPr>
          <a:xfrm>
            <a:off x="0" y="2065748"/>
            <a:ext cx="13004800" cy="5622103"/>
          </a:xfrm>
          <a:prstGeom prst="rect">
            <a:avLst/>
          </a:prstGeom>
        </p:spPr>
      </p:pic>
      <p:sp>
        <p:nvSpPr>
          <p:cNvPr id="11" name="TextBox 10">
            <a:extLst>
              <a:ext uri="{FF2B5EF4-FFF2-40B4-BE49-F238E27FC236}">
                <a16:creationId xmlns:a16="http://schemas.microsoft.com/office/drawing/2014/main" id="{8ECD3100-67C9-4413-841C-07A4BD1CFF46}"/>
              </a:ext>
            </a:extLst>
          </p:cNvPr>
          <p:cNvSpPr txBox="1"/>
          <p:nvPr/>
        </p:nvSpPr>
        <p:spPr>
          <a:xfrm>
            <a:off x="246866" y="8117160"/>
            <a:ext cx="13309270"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FF0000"/>
                </a:solidFill>
                <a:effectLst/>
                <a:uFillTx/>
                <a:latin typeface="+mn-lt"/>
                <a:ea typeface="+mn-ea"/>
                <a:cs typeface="+mn-cs"/>
                <a:sym typeface="Gill Sans"/>
              </a:rPr>
              <a:t>You must make an appointment with me</a:t>
            </a:r>
            <a:r>
              <a:rPr kumimoji="0" lang="en-US" sz="4200" b="0" i="0" u="none" strike="noStrike" cap="none" spc="0" normalizeH="0" dirty="0">
                <a:ln>
                  <a:noFill/>
                </a:ln>
                <a:solidFill>
                  <a:srgbClr val="FF0000"/>
                </a:solidFill>
                <a:effectLst/>
                <a:uFillTx/>
                <a:latin typeface="+mn-lt"/>
                <a:ea typeface="+mn-ea"/>
                <a:cs typeface="+mn-cs"/>
                <a:sym typeface="Gill Sans"/>
              </a:rPr>
              <a:t> by Feb 3</a:t>
            </a:r>
            <a:r>
              <a:rPr kumimoji="0" lang="en-US" sz="4200" b="0" i="0" u="none" strike="noStrike" cap="none" spc="0" normalizeH="0" baseline="30000" dirty="0">
                <a:ln>
                  <a:noFill/>
                </a:ln>
                <a:solidFill>
                  <a:srgbClr val="FF0000"/>
                </a:solidFill>
                <a:effectLst/>
                <a:uFillTx/>
                <a:latin typeface="+mn-lt"/>
                <a:ea typeface="+mn-ea"/>
                <a:cs typeface="+mn-cs"/>
                <a:sym typeface="Gill Sans"/>
              </a:rPr>
              <a:t>rd</a:t>
            </a:r>
            <a:r>
              <a:rPr kumimoji="0" lang="en-US" sz="4200" b="0" i="0" u="none" strike="noStrike" cap="none" spc="0" normalizeH="0" dirty="0">
                <a:ln>
                  <a:noFill/>
                </a:ln>
                <a:solidFill>
                  <a:srgbClr val="FF0000"/>
                </a:solidFill>
                <a:effectLst/>
                <a:uFillTx/>
                <a:latin typeface="+mn-lt"/>
                <a:ea typeface="+mn-ea"/>
                <a:cs typeface="+mn-cs"/>
                <a:sym typeface="Gill Sans"/>
              </a:rPr>
              <a:t>!</a:t>
            </a:r>
            <a:endParaRPr kumimoji="0" lang="fr-CH" sz="4200" b="0" i="0" u="none" strike="noStrike" cap="none" spc="0" normalizeH="0" baseline="0" dirty="0">
              <a:ln>
                <a:noFill/>
              </a:ln>
              <a:solidFill>
                <a:srgbClr val="FF0000"/>
              </a:solidFill>
              <a:effectLst/>
              <a:uFillTx/>
              <a:latin typeface="+mn-lt"/>
              <a:ea typeface="+mn-ea"/>
              <a:cs typeface="+mn-cs"/>
              <a:sym typeface="Gill Sans"/>
            </a:endParaRPr>
          </a:p>
        </p:txBody>
      </p:sp>
      <p:cxnSp>
        <p:nvCxnSpPr>
          <p:cNvPr id="6" name="Straight Arrow Connector 5">
            <a:extLst>
              <a:ext uri="{FF2B5EF4-FFF2-40B4-BE49-F238E27FC236}">
                <a16:creationId xmlns:a16="http://schemas.microsoft.com/office/drawing/2014/main" id="{11AE885C-242C-464E-8216-EA07135A2C72}"/>
              </a:ext>
            </a:extLst>
          </p:cNvPr>
          <p:cNvCxnSpPr>
            <a:cxnSpLocks/>
          </p:cNvCxnSpPr>
          <p:nvPr/>
        </p:nvCxnSpPr>
        <p:spPr>
          <a:xfrm flipH="1">
            <a:off x="813768" y="6388968"/>
            <a:ext cx="1008112" cy="190422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pic>
        <p:nvPicPr>
          <p:cNvPr id="2" name="Picture 1">
            <a:extLst>
              <a:ext uri="{FF2B5EF4-FFF2-40B4-BE49-F238E27FC236}">
                <a16:creationId xmlns:a16="http://schemas.microsoft.com/office/drawing/2014/main" id="{2D941B92-25E8-5E72-D74D-367731B5F9D2}"/>
              </a:ext>
            </a:extLst>
          </p:cNvPr>
          <p:cNvPicPr>
            <a:picLocks noChangeAspect="1"/>
          </p:cNvPicPr>
          <p:nvPr/>
        </p:nvPicPr>
        <p:blipFill>
          <a:blip r:embed="rId5"/>
          <a:stretch>
            <a:fillRect/>
          </a:stretch>
        </p:blipFill>
        <p:spPr>
          <a:xfrm>
            <a:off x="192967" y="8879053"/>
            <a:ext cx="6426200" cy="685800"/>
          </a:xfrm>
          <a:prstGeom prst="rect">
            <a:avLst/>
          </a:prstGeom>
        </p:spPr>
      </p:pic>
    </p:spTree>
    <p:extLst>
      <p:ext uri="{BB962C8B-B14F-4D97-AF65-F5344CB8AC3E}">
        <p14:creationId xmlns:p14="http://schemas.microsoft.com/office/powerpoint/2010/main" val="3937422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droppedImage.pdf"/>
          <p:cNvPicPr/>
          <p:nvPr/>
        </p:nvPicPr>
        <p:blipFill>
          <a:blip r:embed="rId2">
            <a:alphaModFix amt="80000"/>
          </a:blip>
          <a:stretch>
            <a:fillRect/>
          </a:stretch>
        </p:blipFill>
        <p:spPr>
          <a:xfrm>
            <a:off x="0" y="-93829"/>
            <a:ext cx="8928100" cy="9779000"/>
          </a:xfrm>
          <a:prstGeom prst="rect">
            <a:avLst/>
          </a:prstGeom>
          <a:ln w="12700">
            <a:miter lim="400000"/>
          </a:ln>
        </p:spPr>
      </p:pic>
      <p:sp>
        <p:nvSpPr>
          <p:cNvPr id="378" name="Shape 378"/>
          <p:cNvSpPr/>
          <p:nvPr/>
        </p:nvSpPr>
        <p:spPr>
          <a:xfrm>
            <a:off x="647700" y="1536700"/>
            <a:ext cx="8877301" cy="149"/>
          </a:xfrm>
          <a:prstGeom prst="line">
            <a:avLst/>
          </a:prstGeom>
          <a:ln w="25400">
            <a:solidFill>
              <a:srgbClr val="515151"/>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79" name="Shape 379"/>
          <p:cNvSpPr/>
          <p:nvPr/>
        </p:nvSpPr>
        <p:spPr>
          <a:xfrm>
            <a:off x="237152" y="89819"/>
            <a:ext cx="10007601" cy="7169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40639" marR="40639" algn="l" defTabSz="914400">
              <a:lnSpc>
                <a:spcPct val="130000"/>
              </a:lnSpc>
              <a:buClr>
                <a:srgbClr val="000000"/>
              </a:buClr>
              <a:buFont typeface="Arial Rounded MT Bold"/>
              <a:defRPr sz="3000" spc="-29">
                <a:solidFill>
                  <a:srgbClr val="515151"/>
                </a:solidFill>
                <a:uFill>
                  <a:solidFill>
                    <a:srgbClr val="515151"/>
                  </a:solidFill>
                </a:uFill>
              </a:defRPr>
            </a:lvl1pPr>
          </a:lstStyle>
          <a:p>
            <a:pPr lvl="0">
              <a:defRPr sz="1800" spc="0">
                <a:solidFill>
                  <a:srgbClr val="000000"/>
                </a:solidFill>
                <a:uFillTx/>
              </a:defRPr>
            </a:pPr>
            <a:r>
              <a:rPr lang="en-US" sz="4000" spc="-29" dirty="0">
                <a:solidFill>
                  <a:srgbClr val="515151"/>
                </a:solidFill>
                <a:uFill>
                  <a:solidFill>
                    <a:srgbClr val="515151"/>
                  </a:solidFill>
                </a:uFill>
              </a:rPr>
              <a:t>3</a:t>
            </a:r>
            <a:r>
              <a:rPr lang="en-US" sz="4000" spc="-29" baseline="30000" dirty="0">
                <a:solidFill>
                  <a:srgbClr val="515151"/>
                </a:solidFill>
                <a:uFill>
                  <a:solidFill>
                    <a:srgbClr val="515151"/>
                  </a:solidFill>
                </a:uFill>
              </a:rPr>
              <a:t>rd</a:t>
            </a:r>
            <a:r>
              <a:rPr lang="en-US" sz="4000" spc="-29" dirty="0">
                <a:solidFill>
                  <a:srgbClr val="515151"/>
                </a:solidFill>
                <a:uFill>
                  <a:solidFill>
                    <a:srgbClr val="515151"/>
                  </a:solidFill>
                </a:uFill>
              </a:rPr>
              <a:t> year Exchange in Chemical Engineering</a:t>
            </a:r>
            <a:endParaRPr sz="4000" spc="-29" dirty="0">
              <a:solidFill>
                <a:srgbClr val="515151"/>
              </a:solidFill>
              <a:uFill>
                <a:solidFill>
                  <a:srgbClr val="515151"/>
                </a:solidFill>
              </a:uFill>
            </a:endParaRPr>
          </a:p>
        </p:txBody>
      </p:sp>
      <p:sp>
        <p:nvSpPr>
          <p:cNvPr id="15" name="Slide Number Placeholder 3"/>
          <p:cNvSpPr txBox="1">
            <a:spLocks/>
          </p:cNvSpPr>
          <p:nvPr/>
        </p:nvSpPr>
        <p:spPr>
          <a:xfrm>
            <a:off x="11542960" y="9163818"/>
            <a:ext cx="1268873" cy="365125"/>
          </a:xfrm>
          <a:prstGeom prst="rect">
            <a:avLst/>
          </a:prstGeom>
        </p:spPr>
        <p:txBody>
          <a:bodyPr/>
          <a:lstStyle>
            <a:lvl1pPr algn="ctr" defTabSz="584200">
              <a:defRPr sz="4200">
                <a:latin typeface="+mn-lt"/>
                <a:ea typeface="+mn-ea"/>
                <a:cs typeface="+mn-cs"/>
                <a:sym typeface="Gill Sans"/>
              </a:defRPr>
            </a:lvl1pPr>
            <a:lvl2pPr indent="342900" algn="ctr" defTabSz="584200">
              <a:defRPr sz="4200">
                <a:latin typeface="+mn-lt"/>
                <a:ea typeface="+mn-ea"/>
                <a:cs typeface="+mn-cs"/>
                <a:sym typeface="Gill Sans"/>
              </a:defRPr>
            </a:lvl2pPr>
            <a:lvl3pPr indent="685800" algn="ctr" defTabSz="584200">
              <a:defRPr sz="4200">
                <a:latin typeface="+mn-lt"/>
                <a:ea typeface="+mn-ea"/>
                <a:cs typeface="+mn-cs"/>
                <a:sym typeface="Gill Sans"/>
              </a:defRPr>
            </a:lvl3pPr>
            <a:lvl4pPr indent="1028700" algn="ctr" defTabSz="584200">
              <a:defRPr sz="4200">
                <a:latin typeface="+mn-lt"/>
                <a:ea typeface="+mn-ea"/>
                <a:cs typeface="+mn-cs"/>
                <a:sym typeface="Gill Sans"/>
              </a:defRPr>
            </a:lvl4pPr>
            <a:lvl5pPr indent="1371600" algn="ctr" defTabSz="584200">
              <a:defRPr sz="4200">
                <a:latin typeface="+mn-lt"/>
                <a:ea typeface="+mn-ea"/>
                <a:cs typeface="+mn-cs"/>
                <a:sym typeface="Gill Sans"/>
              </a:defRPr>
            </a:lvl5pPr>
            <a:lvl6pPr indent="1714500" algn="ctr" defTabSz="584200">
              <a:defRPr sz="4200">
                <a:latin typeface="+mn-lt"/>
                <a:ea typeface="+mn-ea"/>
                <a:cs typeface="+mn-cs"/>
                <a:sym typeface="Gill Sans"/>
              </a:defRPr>
            </a:lvl6pPr>
            <a:lvl7pPr indent="2057400" algn="ctr" defTabSz="584200">
              <a:defRPr sz="4200">
                <a:latin typeface="+mn-lt"/>
                <a:ea typeface="+mn-ea"/>
                <a:cs typeface="+mn-cs"/>
                <a:sym typeface="Gill Sans"/>
              </a:defRPr>
            </a:lvl7pPr>
            <a:lvl8pPr indent="2400300" algn="ctr" defTabSz="584200">
              <a:defRPr sz="4200">
                <a:latin typeface="+mn-lt"/>
                <a:ea typeface="+mn-ea"/>
                <a:cs typeface="+mn-cs"/>
                <a:sym typeface="Gill Sans"/>
              </a:defRPr>
            </a:lvl8pPr>
            <a:lvl9pPr indent="2743200" algn="ctr" defTabSz="584200">
              <a:defRPr sz="4200">
                <a:latin typeface="+mn-lt"/>
                <a:ea typeface="+mn-ea"/>
                <a:cs typeface="+mn-cs"/>
                <a:sym typeface="Gill Sans"/>
              </a:defRPr>
            </a:lvl9pPr>
          </a:lstStyle>
          <a:p>
            <a:fld id="{6C25B944-799E-4A4D-806E-C5CBA858AA4D}" type="slidenum">
              <a:rPr lang="en-US" sz="2000" smtClean="0">
                <a:latin typeface="Arial" panose="020B0604020202020204" pitchFamily="34" charset="0"/>
                <a:cs typeface="Arial" panose="020B0604020202020204" pitchFamily="34" charset="0"/>
              </a:rPr>
              <a:pPr/>
              <a:t>4</a:t>
            </a:fld>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223741" y="711479"/>
            <a:ext cx="8901476"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FF0000"/>
                </a:solidFill>
              </a:rPr>
              <a:t>Process is the same as for chemistry</a:t>
            </a:r>
            <a:endParaRPr kumimoji="0" lang="fr-CH" sz="4200" b="0" i="0" u="none" strike="noStrike" cap="none" spc="0" normalizeH="0" baseline="0" dirty="0">
              <a:ln>
                <a:noFill/>
              </a:ln>
              <a:solidFill>
                <a:srgbClr val="FF0000"/>
              </a:solidFill>
              <a:effectLst/>
              <a:uFillTx/>
              <a:sym typeface="Gill Sans"/>
            </a:endParaRPr>
          </a:p>
        </p:txBody>
      </p:sp>
      <p:pic>
        <p:nvPicPr>
          <p:cNvPr id="18" name="Picture 17">
            <a:extLst>
              <a:ext uri="{FF2B5EF4-FFF2-40B4-BE49-F238E27FC236}">
                <a16:creationId xmlns:a16="http://schemas.microsoft.com/office/drawing/2014/main" id="{BE54C789-90A5-45FC-8D59-28A5C30FB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832" y="0"/>
            <a:ext cx="2543986" cy="1101860"/>
          </a:xfrm>
          <a:prstGeom prst="rect">
            <a:avLst/>
          </a:prstGeom>
        </p:spPr>
      </p:pic>
      <p:pic>
        <p:nvPicPr>
          <p:cNvPr id="5" name="Picture 4">
            <a:extLst>
              <a:ext uri="{FF2B5EF4-FFF2-40B4-BE49-F238E27FC236}">
                <a16:creationId xmlns:a16="http://schemas.microsoft.com/office/drawing/2014/main" id="{A4D09EB7-1311-A6DC-EB45-992EE0A7D324}"/>
              </a:ext>
            </a:extLst>
          </p:cNvPr>
          <p:cNvPicPr>
            <a:picLocks noChangeAspect="1"/>
          </p:cNvPicPr>
          <p:nvPr/>
        </p:nvPicPr>
        <p:blipFill>
          <a:blip r:embed="rId4"/>
          <a:stretch>
            <a:fillRect/>
          </a:stretch>
        </p:blipFill>
        <p:spPr>
          <a:xfrm>
            <a:off x="34991" y="1758718"/>
            <a:ext cx="12934818" cy="7275835"/>
          </a:xfrm>
          <a:prstGeom prst="rect">
            <a:avLst/>
          </a:prstGeom>
        </p:spPr>
      </p:pic>
      <p:sp>
        <p:nvSpPr>
          <p:cNvPr id="11" name="TextBox 10">
            <a:extLst>
              <a:ext uri="{FF2B5EF4-FFF2-40B4-BE49-F238E27FC236}">
                <a16:creationId xmlns:a16="http://schemas.microsoft.com/office/drawing/2014/main" id="{DB247473-54D3-91CE-9A2F-186FFAE09AD8}"/>
              </a:ext>
            </a:extLst>
          </p:cNvPr>
          <p:cNvSpPr txBox="1"/>
          <p:nvPr/>
        </p:nvSpPr>
        <p:spPr>
          <a:xfrm>
            <a:off x="251470" y="8992977"/>
            <a:ext cx="13309270"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FF0000"/>
                </a:solidFill>
                <a:effectLst/>
                <a:uFillTx/>
                <a:latin typeface="+mn-lt"/>
                <a:ea typeface="+mn-ea"/>
                <a:cs typeface="+mn-cs"/>
                <a:sym typeface="Gill Sans"/>
              </a:rPr>
              <a:t>You must make an appointment with me</a:t>
            </a:r>
            <a:r>
              <a:rPr kumimoji="0" lang="en-US" sz="4200" b="0" i="0" u="none" strike="noStrike" cap="none" spc="0" normalizeH="0" dirty="0">
                <a:ln>
                  <a:noFill/>
                </a:ln>
                <a:solidFill>
                  <a:srgbClr val="FF0000"/>
                </a:solidFill>
                <a:effectLst/>
                <a:uFillTx/>
                <a:latin typeface="+mn-lt"/>
                <a:ea typeface="+mn-ea"/>
                <a:cs typeface="+mn-cs"/>
                <a:sym typeface="Gill Sans"/>
              </a:rPr>
              <a:t> by Feb 3</a:t>
            </a:r>
            <a:r>
              <a:rPr kumimoji="0" lang="en-US" sz="4200" b="0" i="0" u="none" strike="noStrike" cap="none" spc="0" normalizeH="0" baseline="30000" dirty="0">
                <a:ln>
                  <a:noFill/>
                </a:ln>
                <a:solidFill>
                  <a:srgbClr val="FF0000"/>
                </a:solidFill>
                <a:effectLst/>
                <a:uFillTx/>
                <a:latin typeface="+mn-lt"/>
                <a:ea typeface="+mn-ea"/>
                <a:cs typeface="+mn-cs"/>
                <a:sym typeface="Gill Sans"/>
              </a:rPr>
              <a:t>rd</a:t>
            </a:r>
            <a:r>
              <a:rPr kumimoji="0" lang="en-US" sz="4200" b="0" i="0" u="none" strike="noStrike" cap="none" spc="0" normalizeH="0" dirty="0">
                <a:ln>
                  <a:noFill/>
                </a:ln>
                <a:solidFill>
                  <a:srgbClr val="FF0000"/>
                </a:solidFill>
                <a:effectLst/>
                <a:uFillTx/>
                <a:latin typeface="+mn-lt"/>
                <a:ea typeface="+mn-ea"/>
                <a:cs typeface="+mn-cs"/>
                <a:sym typeface="Gill Sans"/>
              </a:rPr>
              <a:t>!</a:t>
            </a:r>
            <a:endParaRPr kumimoji="0" lang="fr-CH" sz="4200" b="0" i="0" u="none" strike="noStrike" cap="none" spc="0" normalizeH="0" baseline="0" dirty="0">
              <a:ln>
                <a:noFill/>
              </a:ln>
              <a:solidFill>
                <a:srgbClr val="FF0000"/>
              </a:solidFill>
              <a:effectLst/>
              <a:uFillTx/>
              <a:latin typeface="+mn-lt"/>
              <a:ea typeface="+mn-ea"/>
              <a:cs typeface="+mn-cs"/>
              <a:sym typeface="Gill Sans"/>
            </a:endParaRPr>
          </a:p>
        </p:txBody>
      </p:sp>
      <p:pic>
        <p:nvPicPr>
          <p:cNvPr id="14" name="Picture 13">
            <a:extLst>
              <a:ext uri="{FF2B5EF4-FFF2-40B4-BE49-F238E27FC236}">
                <a16:creationId xmlns:a16="http://schemas.microsoft.com/office/drawing/2014/main" id="{E3B76D0F-C70F-4A17-AE6E-24C8E8CBC0E1}"/>
              </a:ext>
            </a:extLst>
          </p:cNvPr>
          <p:cNvPicPr>
            <a:picLocks noChangeAspect="1"/>
          </p:cNvPicPr>
          <p:nvPr/>
        </p:nvPicPr>
        <p:blipFill>
          <a:blip r:embed="rId5"/>
          <a:stretch>
            <a:fillRect/>
          </a:stretch>
        </p:blipFill>
        <p:spPr>
          <a:xfrm>
            <a:off x="1309655" y="7978748"/>
            <a:ext cx="6426200" cy="685800"/>
          </a:xfrm>
          <a:prstGeom prst="rect">
            <a:avLst/>
          </a:prstGeom>
        </p:spPr>
      </p:pic>
      <p:cxnSp>
        <p:nvCxnSpPr>
          <p:cNvPr id="12" name="Straight Arrow Connector 11">
            <a:extLst>
              <a:ext uri="{FF2B5EF4-FFF2-40B4-BE49-F238E27FC236}">
                <a16:creationId xmlns:a16="http://schemas.microsoft.com/office/drawing/2014/main" id="{42AB404D-4874-4C3D-8EAC-DEB88556CA9D}"/>
              </a:ext>
            </a:extLst>
          </p:cNvPr>
          <p:cNvCxnSpPr>
            <a:cxnSpLocks/>
          </p:cNvCxnSpPr>
          <p:nvPr/>
        </p:nvCxnSpPr>
        <p:spPr>
          <a:xfrm flipH="1">
            <a:off x="2757984" y="6281850"/>
            <a:ext cx="1224136" cy="280488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041575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droppedImage.pdf"/>
          <p:cNvPicPr/>
          <p:nvPr/>
        </p:nvPicPr>
        <p:blipFill>
          <a:blip r:embed="rId2">
            <a:alphaModFix amt="80000"/>
          </a:blip>
          <a:stretch>
            <a:fillRect/>
          </a:stretch>
        </p:blipFill>
        <p:spPr>
          <a:xfrm>
            <a:off x="0" y="-93829"/>
            <a:ext cx="8928100" cy="9779000"/>
          </a:xfrm>
          <a:prstGeom prst="rect">
            <a:avLst/>
          </a:prstGeom>
          <a:ln w="12700">
            <a:miter lim="400000"/>
          </a:ln>
        </p:spPr>
      </p:pic>
      <p:sp>
        <p:nvSpPr>
          <p:cNvPr id="378" name="Shape 378"/>
          <p:cNvSpPr/>
          <p:nvPr/>
        </p:nvSpPr>
        <p:spPr>
          <a:xfrm>
            <a:off x="647700" y="1536700"/>
            <a:ext cx="8877301" cy="149"/>
          </a:xfrm>
          <a:prstGeom prst="line">
            <a:avLst/>
          </a:prstGeom>
          <a:ln w="25400">
            <a:solidFill>
              <a:srgbClr val="515151"/>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79" name="Shape 379"/>
          <p:cNvSpPr/>
          <p:nvPr/>
        </p:nvSpPr>
        <p:spPr>
          <a:xfrm>
            <a:off x="237152" y="89819"/>
            <a:ext cx="10007601" cy="7169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40639" marR="40639" algn="l" defTabSz="914400">
              <a:lnSpc>
                <a:spcPct val="130000"/>
              </a:lnSpc>
              <a:buClr>
                <a:srgbClr val="000000"/>
              </a:buClr>
              <a:buFont typeface="Arial Rounded MT Bold"/>
              <a:defRPr sz="3000" spc="-29">
                <a:solidFill>
                  <a:srgbClr val="515151"/>
                </a:solidFill>
                <a:uFill>
                  <a:solidFill>
                    <a:srgbClr val="515151"/>
                  </a:solidFill>
                </a:uFill>
              </a:defRPr>
            </a:lvl1pPr>
          </a:lstStyle>
          <a:p>
            <a:pPr lvl="0">
              <a:defRPr sz="1800" spc="0">
                <a:solidFill>
                  <a:srgbClr val="000000"/>
                </a:solidFill>
                <a:uFillTx/>
              </a:defRPr>
            </a:pPr>
            <a:r>
              <a:rPr lang="en-US" sz="4000" spc="-29" dirty="0">
                <a:solidFill>
                  <a:srgbClr val="515151"/>
                </a:solidFill>
                <a:uFill>
                  <a:solidFill>
                    <a:srgbClr val="515151"/>
                  </a:solidFill>
                </a:uFill>
              </a:rPr>
              <a:t>3</a:t>
            </a:r>
            <a:r>
              <a:rPr lang="en-US" sz="4000" spc="-29" baseline="30000" dirty="0">
                <a:solidFill>
                  <a:srgbClr val="515151"/>
                </a:solidFill>
                <a:uFill>
                  <a:solidFill>
                    <a:srgbClr val="515151"/>
                  </a:solidFill>
                </a:uFill>
              </a:rPr>
              <a:t>rd</a:t>
            </a:r>
            <a:r>
              <a:rPr lang="en-US" sz="4000" spc="-29" dirty="0">
                <a:solidFill>
                  <a:srgbClr val="515151"/>
                </a:solidFill>
                <a:uFill>
                  <a:solidFill>
                    <a:srgbClr val="515151"/>
                  </a:solidFill>
                </a:uFill>
              </a:rPr>
              <a:t> year Exchange in Chemical Engineering</a:t>
            </a:r>
            <a:endParaRPr sz="4000" spc="-29" dirty="0">
              <a:solidFill>
                <a:srgbClr val="515151"/>
              </a:solidFill>
              <a:uFill>
                <a:solidFill>
                  <a:srgbClr val="515151"/>
                </a:solidFill>
              </a:uFill>
            </a:endParaRPr>
          </a:p>
        </p:txBody>
      </p:sp>
      <p:sp>
        <p:nvSpPr>
          <p:cNvPr id="15" name="Slide Number Placeholder 3"/>
          <p:cNvSpPr txBox="1">
            <a:spLocks/>
          </p:cNvSpPr>
          <p:nvPr/>
        </p:nvSpPr>
        <p:spPr>
          <a:xfrm>
            <a:off x="11542960" y="9163818"/>
            <a:ext cx="1268873" cy="365125"/>
          </a:xfrm>
          <a:prstGeom prst="rect">
            <a:avLst/>
          </a:prstGeom>
        </p:spPr>
        <p:txBody>
          <a:bodyPr/>
          <a:lstStyle>
            <a:lvl1pPr algn="ctr" defTabSz="584200">
              <a:defRPr sz="4200">
                <a:latin typeface="+mn-lt"/>
                <a:ea typeface="+mn-ea"/>
                <a:cs typeface="+mn-cs"/>
                <a:sym typeface="Gill Sans"/>
              </a:defRPr>
            </a:lvl1pPr>
            <a:lvl2pPr indent="342900" algn="ctr" defTabSz="584200">
              <a:defRPr sz="4200">
                <a:latin typeface="+mn-lt"/>
                <a:ea typeface="+mn-ea"/>
                <a:cs typeface="+mn-cs"/>
                <a:sym typeface="Gill Sans"/>
              </a:defRPr>
            </a:lvl2pPr>
            <a:lvl3pPr indent="685800" algn="ctr" defTabSz="584200">
              <a:defRPr sz="4200">
                <a:latin typeface="+mn-lt"/>
                <a:ea typeface="+mn-ea"/>
                <a:cs typeface="+mn-cs"/>
                <a:sym typeface="Gill Sans"/>
              </a:defRPr>
            </a:lvl3pPr>
            <a:lvl4pPr indent="1028700" algn="ctr" defTabSz="584200">
              <a:defRPr sz="4200">
                <a:latin typeface="+mn-lt"/>
                <a:ea typeface="+mn-ea"/>
                <a:cs typeface="+mn-cs"/>
                <a:sym typeface="Gill Sans"/>
              </a:defRPr>
            </a:lvl4pPr>
            <a:lvl5pPr indent="1371600" algn="ctr" defTabSz="584200">
              <a:defRPr sz="4200">
                <a:latin typeface="+mn-lt"/>
                <a:ea typeface="+mn-ea"/>
                <a:cs typeface="+mn-cs"/>
                <a:sym typeface="Gill Sans"/>
              </a:defRPr>
            </a:lvl5pPr>
            <a:lvl6pPr indent="1714500" algn="ctr" defTabSz="584200">
              <a:defRPr sz="4200">
                <a:latin typeface="+mn-lt"/>
                <a:ea typeface="+mn-ea"/>
                <a:cs typeface="+mn-cs"/>
                <a:sym typeface="Gill Sans"/>
              </a:defRPr>
            </a:lvl6pPr>
            <a:lvl7pPr indent="2057400" algn="ctr" defTabSz="584200">
              <a:defRPr sz="4200">
                <a:latin typeface="+mn-lt"/>
                <a:ea typeface="+mn-ea"/>
                <a:cs typeface="+mn-cs"/>
                <a:sym typeface="Gill Sans"/>
              </a:defRPr>
            </a:lvl7pPr>
            <a:lvl8pPr indent="2400300" algn="ctr" defTabSz="584200">
              <a:defRPr sz="4200">
                <a:latin typeface="+mn-lt"/>
                <a:ea typeface="+mn-ea"/>
                <a:cs typeface="+mn-cs"/>
                <a:sym typeface="Gill Sans"/>
              </a:defRPr>
            </a:lvl8pPr>
            <a:lvl9pPr indent="2743200" algn="ctr" defTabSz="584200">
              <a:defRPr sz="4200">
                <a:latin typeface="+mn-lt"/>
                <a:ea typeface="+mn-ea"/>
                <a:cs typeface="+mn-cs"/>
                <a:sym typeface="Gill Sans"/>
              </a:defRPr>
            </a:lvl9pPr>
          </a:lstStyle>
          <a:p>
            <a:fld id="{6C25B944-799E-4A4D-806E-C5CBA858AA4D}" type="slidenum">
              <a:rPr lang="en-US" sz="2000" smtClean="0">
                <a:latin typeface="Arial" panose="020B0604020202020204" pitchFamily="34" charset="0"/>
                <a:cs typeface="Arial" panose="020B0604020202020204" pitchFamily="34" charset="0"/>
              </a:rPr>
              <a:pPr/>
              <a:t>5</a:t>
            </a:fld>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223741" y="711479"/>
            <a:ext cx="8901476"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FF0000"/>
                </a:solidFill>
              </a:rPr>
              <a:t>Process is the same as for chemistry</a:t>
            </a:r>
            <a:endParaRPr kumimoji="0" lang="fr-CH" sz="4200" b="0" i="0" u="none" strike="noStrike" cap="none" spc="0" normalizeH="0" baseline="0" dirty="0">
              <a:ln>
                <a:noFill/>
              </a:ln>
              <a:solidFill>
                <a:srgbClr val="FF0000"/>
              </a:solidFill>
              <a:effectLst/>
              <a:uFillTx/>
              <a:sym typeface="Gill Sans"/>
            </a:endParaRPr>
          </a:p>
        </p:txBody>
      </p:sp>
      <p:sp>
        <p:nvSpPr>
          <p:cNvPr id="12" name="TextBox 11"/>
          <p:cNvSpPr txBox="1"/>
          <p:nvPr/>
        </p:nvSpPr>
        <p:spPr>
          <a:xfrm>
            <a:off x="309711" y="2088520"/>
            <a:ext cx="12502121" cy="36420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a:r>
              <a:rPr lang="en-US" dirty="0"/>
              <a:t>Learning Agreement (plan de </a:t>
            </a:r>
            <a:r>
              <a:rPr lang="en-US" dirty="0" err="1"/>
              <a:t>cours</a:t>
            </a:r>
            <a:r>
              <a:rPr lang="en-US" dirty="0"/>
              <a:t>)</a:t>
            </a:r>
            <a:r>
              <a:rPr lang="en-US" sz="2400" dirty="0"/>
              <a:t>:</a:t>
            </a:r>
          </a:p>
          <a:p>
            <a:pPr marL="342900" indent="-342900" algn="l" rtl="0">
              <a:buFont typeface="Arial" panose="020B0604020202020204" pitchFamily="34" charset="0"/>
              <a:buChar char="•"/>
            </a:pPr>
            <a:r>
              <a:rPr lang="en-US" sz="2400" dirty="0">
                <a:solidFill>
                  <a:srgbClr val="000000"/>
                </a:solidFill>
              </a:rPr>
              <a:t>Study the study plan of the 3rd year Chemical Engineering at EPFL</a:t>
            </a:r>
          </a:p>
          <a:p>
            <a:pPr marL="342900" indent="-342900" algn="l" rtl="0">
              <a:buFont typeface="Arial" panose="020B0604020202020204" pitchFamily="34" charset="0"/>
              <a:buChar char="•"/>
            </a:pPr>
            <a:r>
              <a:rPr lang="en-US" sz="2400" dirty="0">
                <a:solidFill>
                  <a:srgbClr val="000000"/>
                </a:solidFill>
              </a:rPr>
              <a:t>Study the course offerings of the host universities that interest you (should be at least 60 ECTS).</a:t>
            </a:r>
          </a:p>
          <a:p>
            <a:pPr marL="342900" indent="-342900" algn="l" rtl="0">
              <a:buFont typeface="Arial" panose="020B0604020202020204" pitchFamily="34" charset="0"/>
              <a:buChar char="•"/>
            </a:pPr>
            <a:r>
              <a:rPr lang="en-US" sz="2400" dirty="0">
                <a:solidFill>
                  <a:srgbClr val="000000"/>
                </a:solidFill>
              </a:rPr>
              <a:t>The course outline must always be approved by me.</a:t>
            </a:r>
          </a:p>
          <a:p>
            <a:pPr marL="342900" indent="-342900" algn="l" rtl="0">
              <a:buFont typeface="Arial" panose="020B0604020202020204" pitchFamily="34" charset="0"/>
              <a:buChar char="•"/>
            </a:pPr>
            <a:r>
              <a:rPr lang="en-US" sz="2400" dirty="0">
                <a:solidFill>
                  <a:srgbClr val="FF0000"/>
                </a:solidFill>
              </a:rPr>
              <a:t>We cannot guarantee access to the courses required by your section at your host university. It is your responsibility to verify access to these courses before departure.</a:t>
            </a:r>
            <a:endParaRPr kumimoji="0" lang="en-US" sz="2400" b="0" i="0" u="none" strike="noStrike" cap="none" spc="0" normalizeH="0" baseline="0" dirty="0">
              <a:ln>
                <a:noFill/>
              </a:ln>
              <a:solidFill>
                <a:srgbClr val="FF0000"/>
              </a:solidFill>
              <a:effectLst/>
              <a:uFillTx/>
              <a:sym typeface="Gill Sans"/>
            </a:endParaRPr>
          </a:p>
          <a:p>
            <a:pPr algn="l" rtl="0"/>
            <a:endParaRPr lang="en-US" sz="2400" dirty="0">
              <a:solidFill>
                <a:srgbClr val="000000"/>
              </a:solidFill>
            </a:endParaRPr>
          </a:p>
          <a:p>
            <a:pPr algn="l" rtl="0"/>
            <a:endParaRPr kumimoji="0" lang="en-US" sz="2400" b="0" i="0" u="none" strike="noStrike" cap="none" spc="0" normalizeH="0" baseline="0" dirty="0">
              <a:ln>
                <a:noFill/>
              </a:ln>
              <a:solidFill>
                <a:srgbClr val="000000"/>
              </a:solidFill>
              <a:effectLst/>
              <a:uFillTx/>
              <a:sym typeface="Gill Sans"/>
            </a:endParaRPr>
          </a:p>
          <a:p>
            <a:pPr algn="l" rtl="0"/>
            <a:endParaRPr kumimoji="0" lang="fr-CH" sz="2000" b="0" i="0" u="none" strike="noStrike" cap="none" spc="0" normalizeH="0" baseline="0" dirty="0">
              <a:ln>
                <a:noFill/>
              </a:ln>
              <a:solidFill>
                <a:srgbClr val="000000"/>
              </a:solidFill>
              <a:effectLst/>
              <a:uFillTx/>
              <a:sym typeface="Gill Sans"/>
            </a:endParaRPr>
          </a:p>
        </p:txBody>
      </p:sp>
      <p:pic>
        <p:nvPicPr>
          <p:cNvPr id="18" name="Picture 17">
            <a:extLst>
              <a:ext uri="{FF2B5EF4-FFF2-40B4-BE49-F238E27FC236}">
                <a16:creationId xmlns:a16="http://schemas.microsoft.com/office/drawing/2014/main" id="{BE54C789-90A5-45FC-8D59-28A5C30FB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832" y="0"/>
            <a:ext cx="2543986" cy="1101860"/>
          </a:xfrm>
          <a:prstGeom prst="rect">
            <a:avLst/>
          </a:prstGeom>
        </p:spPr>
      </p:pic>
      <p:sp>
        <p:nvSpPr>
          <p:cNvPr id="11" name="TextBox 10">
            <a:extLst>
              <a:ext uri="{FF2B5EF4-FFF2-40B4-BE49-F238E27FC236}">
                <a16:creationId xmlns:a16="http://schemas.microsoft.com/office/drawing/2014/main" id="{2D7CFD66-49F5-4C8B-B45E-B0B8C1D2B420}"/>
              </a:ext>
            </a:extLst>
          </p:cNvPr>
          <p:cNvSpPr txBox="1"/>
          <p:nvPr/>
        </p:nvSpPr>
        <p:spPr>
          <a:xfrm>
            <a:off x="381720" y="5892608"/>
            <a:ext cx="11941656" cy="281102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a:r>
              <a:rPr lang="en-US" dirty="0"/>
              <a:t>Application form</a:t>
            </a:r>
            <a:r>
              <a:rPr lang="en-US" sz="2400" dirty="0"/>
              <a:t>:</a:t>
            </a:r>
          </a:p>
          <a:p>
            <a:pPr marL="342900" indent="-342900" algn="l" rtl="0">
              <a:buFont typeface="Arial" panose="020B0604020202020204" pitchFamily="34" charset="0"/>
              <a:buChar char="•"/>
            </a:pPr>
            <a:r>
              <a:rPr lang="en-US" sz="2400" dirty="0">
                <a:solidFill>
                  <a:srgbClr val="000000"/>
                </a:solidFill>
              </a:rPr>
              <a:t>In your portal in IS Academia ("exchange application" tab)</a:t>
            </a:r>
          </a:p>
          <a:p>
            <a:pPr marL="342900" indent="-342900" algn="l" rtl="0">
              <a:buFont typeface="Arial" panose="020B0604020202020204" pitchFamily="34" charset="0"/>
              <a:buChar char="•"/>
            </a:pPr>
            <a:r>
              <a:rPr lang="en-US" sz="2400" dirty="0">
                <a:solidFill>
                  <a:srgbClr val="000000"/>
                </a:solidFill>
              </a:rPr>
              <a:t>Follow the steps on the website: </a:t>
            </a:r>
            <a:r>
              <a:rPr lang="fr-FR" sz="1800" dirty="0"/>
              <a:t>epfl.ch/</a:t>
            </a:r>
            <a:r>
              <a:rPr lang="fr-FR" sz="1800" dirty="0" err="1"/>
              <a:t>education</a:t>
            </a:r>
            <a:r>
              <a:rPr lang="fr-FR" sz="1800" dirty="0"/>
              <a:t>/international/</a:t>
            </a:r>
            <a:r>
              <a:rPr lang="fr-FR" sz="1800" dirty="0" err="1"/>
              <a:t>fr</a:t>
            </a:r>
            <a:r>
              <a:rPr lang="fr-FR" sz="1800" dirty="0"/>
              <a:t>/partir-</a:t>
            </a:r>
            <a:r>
              <a:rPr lang="fr-FR" sz="1800" dirty="0" err="1"/>
              <a:t>etudier</a:t>
            </a:r>
            <a:r>
              <a:rPr lang="fr-FR" sz="1800" dirty="0"/>
              <a:t>-a-l-</a:t>
            </a:r>
            <a:r>
              <a:rPr lang="fr-FR" sz="1800" dirty="0" err="1"/>
              <a:t>etranger</a:t>
            </a:r>
            <a:r>
              <a:rPr lang="fr-FR" sz="1800" dirty="0"/>
              <a:t>/</a:t>
            </a:r>
            <a:r>
              <a:rPr lang="fr-FR" sz="1800" dirty="0" err="1"/>
              <a:t>echange</a:t>
            </a:r>
            <a:r>
              <a:rPr lang="fr-FR" sz="1800" dirty="0"/>
              <a:t>-</a:t>
            </a:r>
          </a:p>
          <a:p>
            <a:r>
              <a:rPr lang="en-US" sz="1800" dirty="0"/>
              <a:t>bachelor/candidature-</a:t>
            </a:r>
            <a:r>
              <a:rPr lang="en-US" sz="1800" dirty="0" err="1"/>
              <a:t>delais</a:t>
            </a:r>
            <a:r>
              <a:rPr lang="en-US" sz="1800" dirty="0"/>
              <a:t>/</a:t>
            </a:r>
          </a:p>
          <a:p>
            <a:pPr marL="342900" indent="-342900" algn="l" rtl="0">
              <a:buFont typeface="Arial" panose="020B0604020202020204" pitchFamily="34" charset="0"/>
              <a:buChar char="•"/>
            </a:pPr>
            <a:endParaRPr lang="en-US" sz="2400" dirty="0">
              <a:solidFill>
                <a:srgbClr val="000000"/>
              </a:solidFill>
            </a:endParaRPr>
          </a:p>
          <a:p>
            <a:pPr algn="l" rtl="0"/>
            <a:endParaRPr kumimoji="0" lang="en-US" sz="2400" b="0" i="0" u="none" strike="noStrike" cap="none" spc="0" normalizeH="0" baseline="0" dirty="0">
              <a:ln>
                <a:noFill/>
              </a:ln>
              <a:solidFill>
                <a:srgbClr val="000000"/>
              </a:solidFill>
              <a:effectLst/>
              <a:uFillTx/>
              <a:sym typeface="Gill Sans"/>
            </a:endParaRPr>
          </a:p>
          <a:p>
            <a:pPr algn="l" rtl="0"/>
            <a:endParaRPr kumimoji="0" lang="fr-CH" sz="2000" b="0" i="0" u="none" strike="noStrike" cap="none" spc="0" normalizeH="0" baseline="0" dirty="0">
              <a:ln>
                <a:noFill/>
              </a:ln>
              <a:solidFill>
                <a:srgbClr val="000000"/>
              </a:solidFill>
              <a:effectLst/>
              <a:uFillTx/>
              <a:sym typeface="Gill Sans"/>
            </a:endParaRPr>
          </a:p>
        </p:txBody>
      </p:sp>
    </p:spTree>
    <p:extLst>
      <p:ext uri="{BB962C8B-B14F-4D97-AF65-F5344CB8AC3E}">
        <p14:creationId xmlns:p14="http://schemas.microsoft.com/office/powerpoint/2010/main" val="4224696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droppedImage.pdf"/>
          <p:cNvPicPr/>
          <p:nvPr/>
        </p:nvPicPr>
        <p:blipFill>
          <a:blip r:embed="rId2">
            <a:alphaModFix amt="80000"/>
          </a:blip>
          <a:stretch>
            <a:fillRect/>
          </a:stretch>
        </p:blipFill>
        <p:spPr>
          <a:xfrm>
            <a:off x="0" y="-93829"/>
            <a:ext cx="8928100" cy="9779000"/>
          </a:xfrm>
          <a:prstGeom prst="rect">
            <a:avLst/>
          </a:prstGeom>
          <a:ln w="12700">
            <a:miter lim="400000"/>
          </a:ln>
        </p:spPr>
      </p:pic>
      <p:sp>
        <p:nvSpPr>
          <p:cNvPr id="378" name="Shape 378"/>
          <p:cNvSpPr/>
          <p:nvPr/>
        </p:nvSpPr>
        <p:spPr>
          <a:xfrm>
            <a:off x="647700" y="1536700"/>
            <a:ext cx="8877301" cy="149"/>
          </a:xfrm>
          <a:prstGeom prst="line">
            <a:avLst/>
          </a:prstGeom>
          <a:ln w="25400">
            <a:solidFill>
              <a:srgbClr val="515151"/>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79" name="Shape 379"/>
          <p:cNvSpPr/>
          <p:nvPr/>
        </p:nvSpPr>
        <p:spPr>
          <a:xfrm>
            <a:off x="237152" y="89819"/>
            <a:ext cx="10007601" cy="7169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40639" marR="40639" algn="l" defTabSz="914400">
              <a:lnSpc>
                <a:spcPct val="130000"/>
              </a:lnSpc>
              <a:buClr>
                <a:srgbClr val="000000"/>
              </a:buClr>
              <a:buFont typeface="Arial Rounded MT Bold"/>
              <a:defRPr sz="3000" spc="-29">
                <a:solidFill>
                  <a:srgbClr val="515151"/>
                </a:solidFill>
                <a:uFill>
                  <a:solidFill>
                    <a:srgbClr val="515151"/>
                  </a:solidFill>
                </a:uFill>
              </a:defRPr>
            </a:lvl1pPr>
          </a:lstStyle>
          <a:p>
            <a:pPr lvl="0">
              <a:defRPr sz="1800" spc="0">
                <a:solidFill>
                  <a:srgbClr val="000000"/>
                </a:solidFill>
                <a:uFillTx/>
              </a:defRPr>
            </a:pPr>
            <a:r>
              <a:rPr lang="en-US" sz="4000" spc="-29" dirty="0">
                <a:solidFill>
                  <a:srgbClr val="515151"/>
                </a:solidFill>
                <a:uFill>
                  <a:solidFill>
                    <a:srgbClr val="515151"/>
                  </a:solidFill>
                </a:uFill>
              </a:rPr>
              <a:t>3</a:t>
            </a:r>
            <a:r>
              <a:rPr lang="en-US" sz="4000" spc="-29" baseline="30000" dirty="0">
                <a:solidFill>
                  <a:srgbClr val="515151"/>
                </a:solidFill>
                <a:uFill>
                  <a:solidFill>
                    <a:srgbClr val="515151"/>
                  </a:solidFill>
                </a:uFill>
              </a:rPr>
              <a:t>rd</a:t>
            </a:r>
            <a:r>
              <a:rPr lang="en-US" sz="4000" spc="-29" dirty="0">
                <a:solidFill>
                  <a:srgbClr val="515151"/>
                </a:solidFill>
                <a:uFill>
                  <a:solidFill>
                    <a:srgbClr val="515151"/>
                  </a:solidFill>
                </a:uFill>
              </a:rPr>
              <a:t> year Exchange in Chemical Engineering</a:t>
            </a:r>
            <a:endParaRPr sz="4000" spc="-29" dirty="0">
              <a:solidFill>
                <a:srgbClr val="515151"/>
              </a:solidFill>
              <a:uFill>
                <a:solidFill>
                  <a:srgbClr val="515151"/>
                </a:solidFill>
              </a:uFill>
            </a:endParaRPr>
          </a:p>
        </p:txBody>
      </p:sp>
      <p:sp>
        <p:nvSpPr>
          <p:cNvPr id="15" name="Slide Number Placeholder 3"/>
          <p:cNvSpPr txBox="1">
            <a:spLocks/>
          </p:cNvSpPr>
          <p:nvPr/>
        </p:nvSpPr>
        <p:spPr>
          <a:xfrm>
            <a:off x="11542960" y="9163818"/>
            <a:ext cx="1268873" cy="365125"/>
          </a:xfrm>
          <a:prstGeom prst="rect">
            <a:avLst/>
          </a:prstGeom>
        </p:spPr>
        <p:txBody>
          <a:bodyPr/>
          <a:lstStyle>
            <a:lvl1pPr algn="ctr" defTabSz="584200">
              <a:defRPr sz="4200">
                <a:latin typeface="+mn-lt"/>
                <a:ea typeface="+mn-ea"/>
                <a:cs typeface="+mn-cs"/>
                <a:sym typeface="Gill Sans"/>
              </a:defRPr>
            </a:lvl1pPr>
            <a:lvl2pPr indent="342900" algn="ctr" defTabSz="584200">
              <a:defRPr sz="4200">
                <a:latin typeface="+mn-lt"/>
                <a:ea typeface="+mn-ea"/>
                <a:cs typeface="+mn-cs"/>
                <a:sym typeface="Gill Sans"/>
              </a:defRPr>
            </a:lvl2pPr>
            <a:lvl3pPr indent="685800" algn="ctr" defTabSz="584200">
              <a:defRPr sz="4200">
                <a:latin typeface="+mn-lt"/>
                <a:ea typeface="+mn-ea"/>
                <a:cs typeface="+mn-cs"/>
                <a:sym typeface="Gill Sans"/>
              </a:defRPr>
            </a:lvl3pPr>
            <a:lvl4pPr indent="1028700" algn="ctr" defTabSz="584200">
              <a:defRPr sz="4200">
                <a:latin typeface="+mn-lt"/>
                <a:ea typeface="+mn-ea"/>
                <a:cs typeface="+mn-cs"/>
                <a:sym typeface="Gill Sans"/>
              </a:defRPr>
            </a:lvl4pPr>
            <a:lvl5pPr indent="1371600" algn="ctr" defTabSz="584200">
              <a:defRPr sz="4200">
                <a:latin typeface="+mn-lt"/>
                <a:ea typeface="+mn-ea"/>
                <a:cs typeface="+mn-cs"/>
                <a:sym typeface="Gill Sans"/>
              </a:defRPr>
            </a:lvl5pPr>
            <a:lvl6pPr indent="1714500" algn="ctr" defTabSz="584200">
              <a:defRPr sz="4200">
                <a:latin typeface="+mn-lt"/>
                <a:ea typeface="+mn-ea"/>
                <a:cs typeface="+mn-cs"/>
                <a:sym typeface="Gill Sans"/>
              </a:defRPr>
            </a:lvl6pPr>
            <a:lvl7pPr indent="2057400" algn="ctr" defTabSz="584200">
              <a:defRPr sz="4200">
                <a:latin typeface="+mn-lt"/>
                <a:ea typeface="+mn-ea"/>
                <a:cs typeface="+mn-cs"/>
                <a:sym typeface="Gill Sans"/>
              </a:defRPr>
            </a:lvl7pPr>
            <a:lvl8pPr indent="2400300" algn="ctr" defTabSz="584200">
              <a:defRPr sz="4200">
                <a:latin typeface="+mn-lt"/>
                <a:ea typeface="+mn-ea"/>
                <a:cs typeface="+mn-cs"/>
                <a:sym typeface="Gill Sans"/>
              </a:defRPr>
            </a:lvl8pPr>
            <a:lvl9pPr indent="2743200" algn="ctr" defTabSz="584200">
              <a:defRPr sz="4200">
                <a:latin typeface="+mn-lt"/>
                <a:ea typeface="+mn-ea"/>
                <a:cs typeface="+mn-cs"/>
                <a:sym typeface="Gill Sans"/>
              </a:defRPr>
            </a:lvl9pPr>
          </a:lstStyle>
          <a:p>
            <a:fld id="{6C25B944-799E-4A4D-806E-C5CBA858AA4D}" type="slidenum">
              <a:rPr lang="en-US" sz="2000" smtClean="0">
                <a:latin typeface="Arial" panose="020B0604020202020204" pitchFamily="34" charset="0"/>
                <a:cs typeface="Arial" panose="020B0604020202020204" pitchFamily="34" charset="0"/>
              </a:rPr>
              <a:pPr/>
              <a:t>6</a:t>
            </a:fld>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248540" y="734737"/>
            <a:ext cx="8901476"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FF0000"/>
                </a:solidFill>
              </a:rPr>
              <a:t>Process is the same as for chemistry</a:t>
            </a:r>
            <a:endParaRPr kumimoji="0" lang="fr-CH" sz="4200" b="0" i="0" u="none" strike="noStrike" cap="none" spc="0" normalizeH="0" baseline="0" dirty="0">
              <a:ln>
                <a:noFill/>
              </a:ln>
              <a:solidFill>
                <a:srgbClr val="FF0000"/>
              </a:solidFill>
              <a:effectLst/>
              <a:uFillTx/>
              <a:sym typeface="Gill Sans"/>
            </a:endParaRPr>
          </a:p>
        </p:txBody>
      </p:sp>
      <p:sp>
        <p:nvSpPr>
          <p:cNvPr id="12" name="TextBox 11"/>
          <p:cNvSpPr txBox="1"/>
          <p:nvPr/>
        </p:nvSpPr>
        <p:spPr>
          <a:xfrm>
            <a:off x="309712" y="1914600"/>
            <a:ext cx="11941656" cy="69967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a:r>
              <a:rPr lang="en-US" sz="2400" u="sng" dirty="0"/>
              <a:t>Offices/people involved</a:t>
            </a:r>
            <a:r>
              <a:rPr lang="en-US" sz="2400" dirty="0"/>
              <a:t>:</a:t>
            </a:r>
          </a:p>
          <a:p>
            <a:pPr marL="342900" indent="-342900" algn="l" rtl="0">
              <a:buFont typeface="Arial" panose="020B0604020202020204" pitchFamily="34" charset="0"/>
              <a:buChar char="•"/>
            </a:pPr>
            <a:r>
              <a:rPr lang="en-US" sz="2400" b="1" dirty="0"/>
              <a:t>Academic Exchange Advisor</a:t>
            </a:r>
            <a:r>
              <a:rPr lang="en-US" sz="2400" dirty="0"/>
              <a:t>: course-related issues (approval of course list and changes, validation of credits upon return from exchange). </a:t>
            </a:r>
          </a:p>
          <a:p>
            <a:pPr marL="342900" indent="-342900" algn="l" rtl="0">
              <a:buFont typeface="Arial" panose="020B0604020202020204" pitchFamily="34" charset="0"/>
              <a:buChar char="•"/>
            </a:pPr>
            <a:r>
              <a:rPr lang="en-US" sz="2400" b="1" dirty="0"/>
              <a:t>Office de la </a:t>
            </a:r>
            <a:r>
              <a:rPr lang="en-US" sz="2400" b="1" dirty="0" err="1"/>
              <a:t>Mobilité</a:t>
            </a:r>
            <a:r>
              <a:rPr lang="en-US" sz="2400" dirty="0"/>
              <a:t>: administrative issues (requirements, selection, application to partner universities, scholarships).</a:t>
            </a:r>
          </a:p>
          <a:p>
            <a:pPr algn="l" rtl="0"/>
            <a:endParaRPr lang="en-US" sz="2400" dirty="0"/>
          </a:p>
          <a:p>
            <a:pPr algn="l"/>
            <a:r>
              <a:rPr lang="en-US" sz="2400" u="sng" dirty="0"/>
              <a:t>Important points</a:t>
            </a:r>
            <a:r>
              <a:rPr lang="en-US" sz="2400" dirty="0"/>
              <a:t>:</a:t>
            </a:r>
          </a:p>
          <a:p>
            <a:pPr marL="342900" indent="-342900" algn="l" rtl="0" latinLnBrk="1" hangingPunct="0">
              <a:buFont typeface="Arial" panose="020B0604020202020204" pitchFamily="34" charset="0"/>
              <a:buChar char="•"/>
            </a:pPr>
            <a:r>
              <a:rPr lang="en-US" sz="2000" dirty="0">
                <a:solidFill>
                  <a:srgbClr val="000000"/>
                </a:solidFill>
              </a:rPr>
              <a:t>EPFL cannot guarantee access to courses required by the sections in the host universities and that it is the</a:t>
            </a:r>
            <a:br>
              <a:rPr lang="en-US" sz="2000" dirty="0">
                <a:solidFill>
                  <a:srgbClr val="000000"/>
                </a:solidFill>
              </a:rPr>
            </a:br>
            <a:r>
              <a:rPr lang="en-US" sz="2000" dirty="0">
                <a:solidFill>
                  <a:srgbClr val="000000"/>
                </a:solidFill>
              </a:rPr>
              <a:t>student's responsibility to check access to these courses before departure. It is possible that the student will</a:t>
            </a:r>
            <a:br>
              <a:rPr lang="en-US" sz="2000" dirty="0">
                <a:solidFill>
                  <a:srgbClr val="000000"/>
                </a:solidFill>
              </a:rPr>
            </a:br>
            <a:r>
              <a:rPr lang="en-US" sz="2000" dirty="0">
                <a:solidFill>
                  <a:srgbClr val="000000"/>
                </a:solidFill>
              </a:rPr>
              <a:t>have to cancel the exchange if he/she does not find the required equivalences.</a:t>
            </a:r>
          </a:p>
          <a:p>
            <a:pPr marL="342900" indent="-342900" algn="l" rtl="0" latinLnBrk="1" hangingPunct="0">
              <a:buFont typeface="Arial" panose="020B0604020202020204" pitchFamily="34" charset="0"/>
              <a:buChar char="•"/>
            </a:pPr>
            <a:r>
              <a:rPr lang="en-US" sz="2000" dirty="0">
                <a:solidFill>
                  <a:srgbClr val="000000"/>
                </a:solidFill>
              </a:rPr>
              <a:t>Students must take the majority of courses in the faculty in which they are registered. In some universities it is not possible to take courses in different faculties (UPC Barcelona, UPM Madrid, TU Delft, UBC Vancouver,...).</a:t>
            </a:r>
          </a:p>
          <a:p>
            <a:pPr marL="342900" indent="-342900" algn="l" rtl="0" latinLnBrk="1" hangingPunct="0">
              <a:buFont typeface="Arial" panose="020B0604020202020204" pitchFamily="34" charset="0"/>
              <a:buChar char="•"/>
            </a:pPr>
            <a:r>
              <a:rPr lang="en-US" sz="2000" dirty="0">
                <a:solidFill>
                  <a:srgbClr val="000000"/>
                </a:solidFill>
              </a:rPr>
              <a:t>Students must take SHS courses during their exchange. If the host university does not offer the possibility of </a:t>
            </a:r>
            <a:br>
              <a:rPr lang="en-US" sz="2000" dirty="0">
                <a:solidFill>
                  <a:srgbClr val="000000"/>
                </a:solidFill>
              </a:rPr>
            </a:br>
            <a:r>
              <a:rPr lang="en-US" sz="2000" dirty="0">
                <a:solidFill>
                  <a:srgbClr val="000000"/>
                </a:solidFill>
              </a:rPr>
              <a:t>such courses, students must replace them with engineering courses.</a:t>
            </a:r>
          </a:p>
          <a:p>
            <a:pPr marL="342900" indent="-342900" algn="l" rtl="0" latinLnBrk="1" hangingPunct="0">
              <a:buFont typeface="Arial" panose="020B0604020202020204" pitchFamily="34" charset="0"/>
              <a:buChar char="•"/>
            </a:pPr>
            <a:r>
              <a:rPr lang="en-US" sz="2000" dirty="0">
                <a:solidFill>
                  <a:srgbClr val="000000"/>
                </a:solidFill>
              </a:rPr>
              <a:t>Language courses taken during the exchange are not recognized and credited by EPFL.</a:t>
            </a:r>
          </a:p>
          <a:p>
            <a:pPr marL="342900" indent="-342900" algn="l" rtl="0" latinLnBrk="1" hangingPunct="0">
              <a:buFont typeface="Arial" panose="020B0604020202020204" pitchFamily="34" charset="0"/>
              <a:buChar char="•"/>
            </a:pPr>
            <a:r>
              <a:rPr lang="en-US" sz="2000" dirty="0">
                <a:solidFill>
                  <a:srgbClr val="000000"/>
                </a:solidFill>
              </a:rPr>
              <a:t>There is no block system for subjects acquired during the exchange. Each subject must be passed.</a:t>
            </a:r>
          </a:p>
          <a:p>
            <a:pPr marL="342900" indent="-342900" algn="l" rtl="0" latinLnBrk="1" hangingPunct="0">
              <a:buFont typeface="Arial" panose="020B0604020202020204" pitchFamily="34" charset="0"/>
              <a:buChar char="•"/>
            </a:pPr>
            <a:r>
              <a:rPr lang="en-US" sz="2000" dirty="0">
                <a:solidFill>
                  <a:srgbClr val="000000"/>
                </a:solidFill>
              </a:rPr>
              <a:t>The grades obtained during the exchange are not recorded in the EPFL report card. Consequently, the overall </a:t>
            </a:r>
            <a:br>
              <a:rPr lang="en-US" sz="2000" dirty="0">
                <a:solidFill>
                  <a:srgbClr val="000000"/>
                </a:solidFill>
              </a:rPr>
            </a:br>
            <a:r>
              <a:rPr lang="en-US" sz="2000" dirty="0">
                <a:solidFill>
                  <a:srgbClr val="000000"/>
                </a:solidFill>
              </a:rPr>
              <a:t>average of the Bachelor's degree is calculated solely on the results of the propaedeutic year and the 2nd year  Bachelor's degree.</a:t>
            </a:r>
          </a:p>
          <a:p>
            <a:pPr marL="342900" indent="-342900" algn="l" rtl="0" latinLnBrk="1" hangingPunct="0">
              <a:buFont typeface="Arial" panose="020B0604020202020204" pitchFamily="34" charset="0"/>
              <a:buChar char="•"/>
            </a:pPr>
            <a:r>
              <a:rPr lang="en-US" sz="2000" dirty="0">
                <a:solidFill>
                  <a:srgbClr val="000000"/>
                </a:solidFill>
              </a:rPr>
              <a:t>Access to computer science courses is increasingly limited in institutions outside Europe.</a:t>
            </a:r>
          </a:p>
          <a:p>
            <a:pPr marL="342900" indent="-342900" algn="l" rtl="0" latinLnBrk="1" hangingPunct="0">
              <a:buFont typeface="Arial" panose="020B0604020202020204" pitchFamily="34" charset="0"/>
              <a:buChar char="•"/>
            </a:pPr>
            <a:endParaRPr kumimoji="0" lang="fr-CH" sz="2000" b="0" i="0" u="none" strike="noStrike" cap="none" spc="0" normalizeH="0" baseline="0" dirty="0">
              <a:ln>
                <a:noFill/>
              </a:ln>
              <a:solidFill>
                <a:srgbClr val="000000"/>
              </a:solidFill>
              <a:effectLst/>
              <a:uFillTx/>
              <a:sym typeface="Gill Sans"/>
            </a:endParaRPr>
          </a:p>
        </p:txBody>
      </p:sp>
      <p:pic>
        <p:nvPicPr>
          <p:cNvPr id="18" name="Picture 17">
            <a:extLst>
              <a:ext uri="{FF2B5EF4-FFF2-40B4-BE49-F238E27FC236}">
                <a16:creationId xmlns:a16="http://schemas.microsoft.com/office/drawing/2014/main" id="{BE54C789-90A5-45FC-8D59-28A5C30FB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832" y="0"/>
            <a:ext cx="2543986" cy="1101860"/>
          </a:xfrm>
          <a:prstGeom prst="rect">
            <a:avLst/>
          </a:prstGeom>
        </p:spPr>
      </p:pic>
    </p:spTree>
    <p:extLst>
      <p:ext uri="{BB962C8B-B14F-4D97-AF65-F5344CB8AC3E}">
        <p14:creationId xmlns:p14="http://schemas.microsoft.com/office/powerpoint/2010/main" val="4033641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droppedImage.pdf"/>
          <p:cNvPicPr/>
          <p:nvPr/>
        </p:nvPicPr>
        <p:blipFill>
          <a:blip r:embed="rId2">
            <a:alphaModFix amt="80000"/>
          </a:blip>
          <a:stretch>
            <a:fillRect/>
          </a:stretch>
        </p:blipFill>
        <p:spPr>
          <a:xfrm>
            <a:off x="-541142" y="443012"/>
            <a:ext cx="8928100" cy="9779000"/>
          </a:xfrm>
          <a:prstGeom prst="rect">
            <a:avLst/>
          </a:prstGeom>
          <a:ln w="12700">
            <a:miter lim="400000"/>
          </a:ln>
        </p:spPr>
      </p:pic>
      <p:sp>
        <p:nvSpPr>
          <p:cNvPr id="378" name="Shape 378"/>
          <p:cNvSpPr/>
          <p:nvPr/>
        </p:nvSpPr>
        <p:spPr>
          <a:xfrm>
            <a:off x="647700" y="1536700"/>
            <a:ext cx="8877301" cy="149"/>
          </a:xfrm>
          <a:prstGeom prst="line">
            <a:avLst/>
          </a:prstGeom>
          <a:ln w="25400">
            <a:solidFill>
              <a:srgbClr val="515151"/>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79" name="Shape 379"/>
          <p:cNvSpPr/>
          <p:nvPr/>
        </p:nvSpPr>
        <p:spPr>
          <a:xfrm>
            <a:off x="525736" y="554350"/>
            <a:ext cx="10007601" cy="8091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marL="40639" marR="40639" algn="l" defTabSz="914400">
              <a:lnSpc>
                <a:spcPct val="130000"/>
              </a:lnSpc>
              <a:buClr>
                <a:srgbClr val="000000"/>
              </a:buClr>
              <a:buFont typeface="Arial Rounded MT Bold"/>
              <a:defRPr sz="3000" spc="-29">
                <a:solidFill>
                  <a:srgbClr val="515151"/>
                </a:solidFill>
                <a:uFill>
                  <a:solidFill>
                    <a:srgbClr val="515151"/>
                  </a:solidFill>
                </a:uFill>
              </a:defRPr>
            </a:lvl1pPr>
          </a:lstStyle>
          <a:p>
            <a:pPr lvl="0">
              <a:defRPr sz="1800" spc="0">
                <a:solidFill>
                  <a:srgbClr val="000000"/>
                </a:solidFill>
                <a:uFillTx/>
              </a:defRPr>
            </a:pPr>
            <a:r>
              <a:rPr lang="en-US" sz="4400" spc="-29" dirty="0">
                <a:solidFill>
                  <a:srgbClr val="515151"/>
                </a:solidFill>
                <a:uFill>
                  <a:solidFill>
                    <a:srgbClr val="515151"/>
                  </a:solidFill>
                </a:uFill>
              </a:rPr>
              <a:t>What is Chemical Engineering? </a:t>
            </a:r>
            <a:endParaRPr sz="4400" spc="-29" dirty="0">
              <a:solidFill>
                <a:srgbClr val="515151"/>
              </a:solidFill>
              <a:uFill>
                <a:solidFill>
                  <a:srgbClr val="515151"/>
                </a:solidFill>
              </a:uFill>
            </a:endParaRPr>
          </a:p>
        </p:txBody>
      </p:sp>
      <p:sp>
        <p:nvSpPr>
          <p:cNvPr id="15" name="Slide Number Placeholder 3"/>
          <p:cNvSpPr txBox="1">
            <a:spLocks/>
          </p:cNvSpPr>
          <p:nvPr/>
        </p:nvSpPr>
        <p:spPr>
          <a:xfrm>
            <a:off x="11542960" y="9163818"/>
            <a:ext cx="1268873" cy="365125"/>
          </a:xfrm>
          <a:prstGeom prst="rect">
            <a:avLst/>
          </a:prstGeom>
        </p:spPr>
        <p:txBody>
          <a:bodyPr/>
          <a:lstStyle>
            <a:lvl1pPr algn="ctr" defTabSz="584200">
              <a:defRPr sz="4200">
                <a:latin typeface="+mn-lt"/>
                <a:ea typeface="+mn-ea"/>
                <a:cs typeface="+mn-cs"/>
                <a:sym typeface="Gill Sans"/>
              </a:defRPr>
            </a:lvl1pPr>
            <a:lvl2pPr indent="342900" algn="ctr" defTabSz="584200">
              <a:defRPr sz="4200">
                <a:latin typeface="+mn-lt"/>
                <a:ea typeface="+mn-ea"/>
                <a:cs typeface="+mn-cs"/>
                <a:sym typeface="Gill Sans"/>
              </a:defRPr>
            </a:lvl2pPr>
            <a:lvl3pPr indent="685800" algn="ctr" defTabSz="584200">
              <a:defRPr sz="4200">
                <a:latin typeface="+mn-lt"/>
                <a:ea typeface="+mn-ea"/>
                <a:cs typeface="+mn-cs"/>
                <a:sym typeface="Gill Sans"/>
              </a:defRPr>
            </a:lvl3pPr>
            <a:lvl4pPr indent="1028700" algn="ctr" defTabSz="584200">
              <a:defRPr sz="4200">
                <a:latin typeface="+mn-lt"/>
                <a:ea typeface="+mn-ea"/>
                <a:cs typeface="+mn-cs"/>
                <a:sym typeface="Gill Sans"/>
              </a:defRPr>
            </a:lvl4pPr>
            <a:lvl5pPr indent="1371600" algn="ctr" defTabSz="584200">
              <a:defRPr sz="4200">
                <a:latin typeface="+mn-lt"/>
                <a:ea typeface="+mn-ea"/>
                <a:cs typeface="+mn-cs"/>
                <a:sym typeface="Gill Sans"/>
              </a:defRPr>
            </a:lvl5pPr>
            <a:lvl6pPr indent="1714500" algn="ctr" defTabSz="584200">
              <a:defRPr sz="4200">
                <a:latin typeface="+mn-lt"/>
                <a:ea typeface="+mn-ea"/>
                <a:cs typeface="+mn-cs"/>
                <a:sym typeface="Gill Sans"/>
              </a:defRPr>
            </a:lvl6pPr>
            <a:lvl7pPr indent="2057400" algn="ctr" defTabSz="584200">
              <a:defRPr sz="4200">
                <a:latin typeface="+mn-lt"/>
                <a:ea typeface="+mn-ea"/>
                <a:cs typeface="+mn-cs"/>
                <a:sym typeface="Gill Sans"/>
              </a:defRPr>
            </a:lvl7pPr>
            <a:lvl8pPr indent="2400300" algn="ctr" defTabSz="584200">
              <a:defRPr sz="4200">
                <a:latin typeface="+mn-lt"/>
                <a:ea typeface="+mn-ea"/>
                <a:cs typeface="+mn-cs"/>
                <a:sym typeface="Gill Sans"/>
              </a:defRPr>
            </a:lvl8pPr>
            <a:lvl9pPr indent="2743200" algn="ctr" defTabSz="584200">
              <a:defRPr sz="4200">
                <a:latin typeface="+mn-lt"/>
                <a:ea typeface="+mn-ea"/>
                <a:cs typeface="+mn-cs"/>
                <a:sym typeface="Gill Sans"/>
              </a:defRPr>
            </a:lvl9pPr>
          </a:lstStyle>
          <a:p>
            <a:fld id="{6C25B944-799E-4A4D-806E-C5CBA858AA4D}" type="slidenum">
              <a:rPr lang="en-US" sz="2000" smtClean="0">
                <a:latin typeface="Arial" panose="020B0604020202020204" pitchFamily="34" charset="0"/>
                <a:cs typeface="Arial" panose="020B0604020202020204" pitchFamily="34" charset="0"/>
              </a:rPr>
              <a:pPr/>
              <a:t>7</a:t>
            </a:fld>
            <a:endParaRPr lang="en-US" sz="2000" dirty="0">
              <a:latin typeface="Arial" panose="020B0604020202020204" pitchFamily="34" charset="0"/>
              <a:cs typeface="Arial" panose="020B0604020202020204" pitchFamily="34" charset="0"/>
            </a:endParaRPr>
          </a:p>
        </p:txBody>
      </p:sp>
      <p:sp>
        <p:nvSpPr>
          <p:cNvPr id="3" name="TextBox 2"/>
          <p:cNvSpPr txBox="1"/>
          <p:nvPr/>
        </p:nvSpPr>
        <p:spPr>
          <a:xfrm>
            <a:off x="2109912" y="2102577"/>
            <a:ext cx="5228996"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sym typeface="Gill Sans"/>
              </a:rPr>
              <a:t>Mathematics</a:t>
            </a:r>
            <a:r>
              <a:rPr lang="en-US" sz="2400" dirty="0">
                <a:solidFill>
                  <a:srgbClr val="000000"/>
                </a:solidFill>
              </a:rPr>
              <a:t>: </a:t>
            </a:r>
            <a:r>
              <a:rPr kumimoji="0" lang="en-US" sz="2400" b="0" i="0" u="none" strike="noStrike" cap="none" spc="0" normalizeH="0" baseline="0" dirty="0">
                <a:ln>
                  <a:noFill/>
                </a:ln>
                <a:solidFill>
                  <a:srgbClr val="000000"/>
                </a:solidFill>
                <a:effectLst/>
                <a:uFillTx/>
                <a:sym typeface="Gill Sans"/>
              </a:rPr>
              <a:t>Analysis and linear algebra</a:t>
            </a:r>
            <a:endParaRPr kumimoji="0" lang="fr-CH" sz="2400" b="0" i="0" u="none" strike="noStrike" cap="none" spc="0" normalizeH="0" baseline="0" dirty="0">
              <a:ln>
                <a:noFill/>
              </a:ln>
              <a:solidFill>
                <a:srgbClr val="000000"/>
              </a:solidFill>
              <a:effectLst/>
              <a:uFillTx/>
              <a:sym typeface="Gill Sans"/>
            </a:endParaRPr>
          </a:p>
        </p:txBody>
      </p:sp>
      <p:sp>
        <p:nvSpPr>
          <p:cNvPr id="16" name="TextBox 15"/>
          <p:cNvSpPr txBox="1"/>
          <p:nvPr/>
        </p:nvSpPr>
        <p:spPr>
          <a:xfrm>
            <a:off x="2109912" y="2538988"/>
            <a:ext cx="3625993"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sym typeface="Gill Sans"/>
              </a:rPr>
              <a:t>Physics</a:t>
            </a:r>
            <a:r>
              <a:rPr lang="en-US" sz="2400" dirty="0">
                <a:solidFill>
                  <a:srgbClr val="000000"/>
                </a:solidFill>
              </a:rPr>
              <a:t>: General physics I&amp;II</a:t>
            </a:r>
            <a:endParaRPr kumimoji="0" lang="fr-CH" sz="2400" b="0" i="0" u="none" strike="noStrike" cap="none" spc="0" normalizeH="0" baseline="0" dirty="0">
              <a:ln>
                <a:noFill/>
              </a:ln>
              <a:solidFill>
                <a:srgbClr val="000000"/>
              </a:solidFill>
              <a:effectLst/>
              <a:uFillTx/>
              <a:sym typeface="Gill Sans"/>
            </a:endParaRPr>
          </a:p>
        </p:txBody>
      </p:sp>
      <p:sp>
        <p:nvSpPr>
          <p:cNvPr id="17" name="TextBox 16"/>
          <p:cNvSpPr txBox="1"/>
          <p:nvPr/>
        </p:nvSpPr>
        <p:spPr>
          <a:xfrm>
            <a:off x="2109912" y="2928560"/>
            <a:ext cx="4188647"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rtl="0" latinLnBrk="1" hangingPunct="0"/>
            <a:r>
              <a:rPr kumimoji="0" lang="en-US" sz="2400" b="0" i="0" u="none" strike="noStrike" cap="none" spc="0" normalizeH="0" baseline="0" dirty="0">
                <a:ln>
                  <a:noFill/>
                </a:ln>
                <a:solidFill>
                  <a:srgbClr val="000000"/>
                </a:solidFill>
                <a:effectLst/>
                <a:uFillTx/>
                <a:sym typeface="Gill Sans"/>
              </a:rPr>
              <a:t>Advanced general Chemistry </a:t>
            </a:r>
            <a:r>
              <a:rPr lang="en-US" sz="2400" dirty="0">
                <a:solidFill>
                  <a:srgbClr val="000000"/>
                </a:solidFill>
              </a:rPr>
              <a:t>I&amp;II</a:t>
            </a:r>
            <a:endParaRPr kumimoji="0" lang="fr-CH" sz="2400" b="0" i="0" u="none" strike="noStrike" cap="none" spc="0" normalizeH="0" baseline="0" dirty="0">
              <a:ln>
                <a:noFill/>
              </a:ln>
              <a:solidFill>
                <a:srgbClr val="000000"/>
              </a:solidFill>
              <a:effectLst/>
              <a:uFillTx/>
              <a:sym typeface="Gill Sans"/>
            </a:endParaRPr>
          </a:p>
        </p:txBody>
      </p:sp>
      <p:sp>
        <p:nvSpPr>
          <p:cNvPr id="20" name="TextBox 19"/>
          <p:cNvSpPr txBox="1"/>
          <p:nvPr/>
        </p:nvSpPr>
        <p:spPr>
          <a:xfrm>
            <a:off x="2109912" y="3406878"/>
            <a:ext cx="4009111"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rtl="0" latinLnBrk="1" hangingPunct="0"/>
            <a:r>
              <a:rPr lang="en-US" sz="2400" dirty="0">
                <a:solidFill>
                  <a:srgbClr val="000000"/>
                </a:solidFill>
              </a:rPr>
              <a:t>Practical work in Chemistry I&amp;II</a:t>
            </a:r>
            <a:endParaRPr kumimoji="0" lang="fr-CH" sz="2400" b="0" i="0" u="none" strike="noStrike" cap="none" spc="0" normalizeH="0" baseline="0" dirty="0">
              <a:ln>
                <a:noFill/>
              </a:ln>
              <a:solidFill>
                <a:srgbClr val="000000"/>
              </a:solidFill>
              <a:effectLst/>
              <a:uFillTx/>
              <a:sym typeface="Gill Sans"/>
            </a:endParaRPr>
          </a:p>
        </p:txBody>
      </p:sp>
      <p:sp>
        <p:nvSpPr>
          <p:cNvPr id="4" name="TextBox 3">
            <a:extLst>
              <a:ext uri="{FF2B5EF4-FFF2-40B4-BE49-F238E27FC236}">
                <a16:creationId xmlns:a16="http://schemas.microsoft.com/office/drawing/2014/main" id="{1760CEB4-1887-4F8B-8D61-D41286A6D2F2}"/>
              </a:ext>
            </a:extLst>
          </p:cNvPr>
          <p:cNvSpPr txBox="1"/>
          <p:nvPr/>
        </p:nvSpPr>
        <p:spPr>
          <a:xfrm>
            <a:off x="520991" y="1422680"/>
            <a:ext cx="8048678"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Gill Sans"/>
              </a:rPr>
              <a:t>You have only a small introduction up to now….</a:t>
            </a:r>
          </a:p>
        </p:txBody>
      </p:sp>
      <p:pic>
        <p:nvPicPr>
          <p:cNvPr id="22" name="Picture 21">
            <a:extLst>
              <a:ext uri="{FF2B5EF4-FFF2-40B4-BE49-F238E27FC236}">
                <a16:creationId xmlns:a16="http://schemas.microsoft.com/office/drawing/2014/main" id="{826AD5E6-5157-46CE-ADFC-9869C9C899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832" y="0"/>
            <a:ext cx="2543986" cy="1101860"/>
          </a:xfrm>
          <a:prstGeom prst="rect">
            <a:avLst/>
          </a:prstGeom>
        </p:spPr>
      </p:pic>
      <p:sp>
        <p:nvSpPr>
          <p:cNvPr id="24" name="TextBox 23">
            <a:extLst>
              <a:ext uri="{FF2B5EF4-FFF2-40B4-BE49-F238E27FC236}">
                <a16:creationId xmlns:a16="http://schemas.microsoft.com/office/drawing/2014/main" id="{C06DD20F-8EB7-4A9A-BD00-19443C9C8A45}"/>
              </a:ext>
            </a:extLst>
          </p:cNvPr>
          <p:cNvSpPr txBox="1"/>
          <p:nvPr/>
        </p:nvSpPr>
        <p:spPr>
          <a:xfrm>
            <a:off x="381874" y="2698400"/>
            <a:ext cx="1617430"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000000"/>
                </a:solidFill>
              </a:rPr>
              <a:t>Year 1:</a:t>
            </a:r>
            <a:endParaRPr kumimoji="0" lang="fr-CH" sz="4200" b="0" i="0" u="none" strike="noStrike" cap="none" spc="0" normalizeH="0" baseline="0" dirty="0">
              <a:ln>
                <a:noFill/>
              </a:ln>
              <a:solidFill>
                <a:srgbClr val="000000"/>
              </a:solidFill>
              <a:effectLst/>
              <a:uFillTx/>
              <a:latin typeface="+mn-lt"/>
              <a:ea typeface="+mn-ea"/>
              <a:cs typeface="+mn-cs"/>
              <a:sym typeface="Gill Sans"/>
            </a:endParaRPr>
          </a:p>
        </p:txBody>
      </p:sp>
      <p:grpSp>
        <p:nvGrpSpPr>
          <p:cNvPr id="11" name="Group 10">
            <a:extLst>
              <a:ext uri="{FF2B5EF4-FFF2-40B4-BE49-F238E27FC236}">
                <a16:creationId xmlns:a16="http://schemas.microsoft.com/office/drawing/2014/main" id="{F4702487-5A92-4BB9-ABB1-6B9B3860810F}"/>
              </a:ext>
            </a:extLst>
          </p:cNvPr>
          <p:cNvGrpSpPr/>
          <p:nvPr/>
        </p:nvGrpSpPr>
        <p:grpSpPr>
          <a:xfrm>
            <a:off x="208766" y="3182751"/>
            <a:ext cx="13433266" cy="5876251"/>
            <a:chOff x="208766" y="3182751"/>
            <a:chExt cx="13433266" cy="5876251"/>
          </a:xfrm>
        </p:grpSpPr>
        <p:sp>
          <p:nvSpPr>
            <p:cNvPr id="21" name="TextBox 20"/>
            <p:cNvSpPr txBox="1"/>
            <p:nvPr/>
          </p:nvSpPr>
          <p:spPr>
            <a:xfrm>
              <a:off x="208766" y="4958051"/>
              <a:ext cx="1838645"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000000"/>
                  </a:solidFill>
                </a:rPr>
                <a:t>Year 2:</a:t>
              </a:r>
              <a:endParaRPr kumimoji="0" lang="fr-CH" sz="4200" b="0" i="0" u="none" strike="noStrike" cap="none" spc="0" normalizeH="0" baseline="0" dirty="0">
                <a:ln>
                  <a:noFill/>
                </a:ln>
                <a:solidFill>
                  <a:srgbClr val="000000"/>
                </a:solidFill>
                <a:effectLst/>
                <a:uFillTx/>
                <a:latin typeface="+mn-lt"/>
                <a:ea typeface="+mn-ea"/>
                <a:cs typeface="+mn-cs"/>
                <a:sym typeface="Gill Sans"/>
              </a:endParaRPr>
            </a:p>
          </p:txBody>
        </p:sp>
        <p:sp>
          <p:nvSpPr>
            <p:cNvPr id="7" name="Rectangle 6">
              <a:extLst>
                <a:ext uri="{FF2B5EF4-FFF2-40B4-BE49-F238E27FC236}">
                  <a16:creationId xmlns:a16="http://schemas.microsoft.com/office/drawing/2014/main" id="{4530EE09-8066-4E69-AD18-69EA326E0509}"/>
                </a:ext>
              </a:extLst>
            </p:cNvPr>
            <p:cNvSpPr/>
            <p:nvPr/>
          </p:nvSpPr>
          <p:spPr>
            <a:xfrm>
              <a:off x="2034203" y="4220403"/>
              <a:ext cx="8507784" cy="3046988"/>
            </a:xfrm>
            <a:prstGeom prst="rect">
              <a:avLst/>
            </a:prstGeom>
          </p:spPr>
          <p:txBody>
            <a:bodyPr wrap="square">
              <a:spAutoFit/>
            </a:bodyPr>
            <a:lstStyle/>
            <a:p>
              <a:pPr algn="l"/>
              <a:r>
                <a:rPr lang="en-US" sz="2400" dirty="0"/>
                <a:t>Bloc 1</a:t>
              </a:r>
            </a:p>
            <a:p>
              <a:pPr algn="l"/>
              <a:r>
                <a:rPr lang="en-US" sz="2400" dirty="0"/>
                <a:t>Chemistry of elements s and p</a:t>
              </a:r>
            </a:p>
            <a:p>
              <a:pPr algn="l"/>
              <a:r>
                <a:rPr lang="en-US" sz="2400" dirty="0" err="1"/>
                <a:t>Chimie</a:t>
              </a:r>
              <a:r>
                <a:rPr lang="en-US" sz="2400" dirty="0"/>
                <a:t> </a:t>
              </a:r>
              <a:r>
                <a:rPr lang="en-US" sz="2400" dirty="0" err="1"/>
                <a:t>analytique</a:t>
              </a:r>
              <a:r>
                <a:rPr lang="en-US" sz="2400" dirty="0"/>
                <a:t> </a:t>
              </a:r>
              <a:r>
                <a:rPr lang="en-US" sz="2400" dirty="0" err="1"/>
                <a:t>expérimentale</a:t>
              </a:r>
              <a:endParaRPr lang="en-US" sz="2400" dirty="0"/>
            </a:p>
            <a:p>
              <a:pPr algn="l"/>
              <a:r>
                <a:rPr lang="en-US" sz="2400" dirty="0" err="1"/>
                <a:t>Chimie</a:t>
              </a:r>
              <a:r>
                <a:rPr lang="en-US" sz="2400" dirty="0"/>
                <a:t> </a:t>
              </a:r>
              <a:r>
                <a:rPr lang="en-US" sz="2400" dirty="0" err="1"/>
                <a:t>organique</a:t>
              </a:r>
              <a:r>
                <a:rPr lang="en-US" sz="2400" dirty="0"/>
                <a:t>, TP</a:t>
              </a:r>
            </a:p>
            <a:p>
              <a:pPr algn="l"/>
              <a:r>
                <a:rPr lang="en-US" sz="2400" dirty="0"/>
                <a:t>Coordination chemistry</a:t>
              </a:r>
            </a:p>
            <a:p>
              <a:pPr algn="l"/>
              <a:r>
                <a:rPr lang="en-US" sz="2400" dirty="0" err="1"/>
                <a:t>Fonctions</a:t>
              </a:r>
              <a:r>
                <a:rPr lang="en-US" sz="2400" dirty="0"/>
                <a:t> et </a:t>
              </a:r>
              <a:r>
                <a:rPr lang="en-US" sz="2400" dirty="0" err="1"/>
                <a:t>réactions</a:t>
              </a:r>
              <a:r>
                <a:rPr lang="en-US" sz="2400" dirty="0"/>
                <a:t> </a:t>
              </a:r>
              <a:r>
                <a:rPr lang="en-US" sz="2400" dirty="0" err="1"/>
                <a:t>organiques</a:t>
              </a:r>
              <a:r>
                <a:rPr lang="en-US" sz="2400" dirty="0"/>
                <a:t> I</a:t>
              </a:r>
            </a:p>
            <a:p>
              <a:pPr algn="l"/>
              <a:r>
                <a:rPr lang="en-US" sz="2400" dirty="0" err="1"/>
                <a:t>Méthodes</a:t>
              </a:r>
              <a:r>
                <a:rPr lang="en-US" sz="2400" dirty="0"/>
                <a:t> de </a:t>
              </a:r>
              <a:r>
                <a:rPr lang="en-US" sz="2400" dirty="0" err="1"/>
                <a:t>séparation</a:t>
              </a:r>
              <a:r>
                <a:rPr lang="en-US" sz="2400" dirty="0"/>
                <a:t> </a:t>
              </a:r>
              <a:r>
                <a:rPr lang="en-US" sz="2400" dirty="0" err="1"/>
                <a:t>analytiques</a:t>
              </a:r>
              <a:endParaRPr lang="en-US" sz="2400" dirty="0"/>
            </a:p>
            <a:p>
              <a:pPr algn="l"/>
              <a:r>
                <a:rPr lang="en-US" sz="2400" dirty="0"/>
                <a:t>Organometallic chemistry</a:t>
              </a:r>
            </a:p>
          </p:txBody>
        </p:sp>
        <p:sp>
          <p:nvSpPr>
            <p:cNvPr id="8" name="Rectangle 7">
              <a:extLst>
                <a:ext uri="{FF2B5EF4-FFF2-40B4-BE49-F238E27FC236}">
                  <a16:creationId xmlns:a16="http://schemas.microsoft.com/office/drawing/2014/main" id="{3D0E229E-89D7-47BD-88DF-6086816250F5}"/>
                </a:ext>
              </a:extLst>
            </p:cNvPr>
            <p:cNvSpPr/>
            <p:nvPr/>
          </p:nvSpPr>
          <p:spPr>
            <a:xfrm>
              <a:off x="7139632" y="3182751"/>
              <a:ext cx="6502400" cy="2677656"/>
            </a:xfrm>
            <a:prstGeom prst="rect">
              <a:avLst/>
            </a:prstGeom>
          </p:spPr>
          <p:txBody>
            <a:bodyPr wrap="square">
              <a:spAutoFit/>
            </a:bodyPr>
            <a:lstStyle/>
            <a:p>
              <a:pPr algn="l"/>
              <a:r>
                <a:rPr lang="en-US" sz="2400" dirty="0"/>
                <a:t>Bloc 2</a:t>
              </a:r>
            </a:p>
            <a:p>
              <a:pPr algn="l"/>
              <a:r>
                <a:rPr lang="en-US" sz="2400" dirty="0"/>
                <a:t>General physics: electromagnetism</a:t>
              </a:r>
            </a:p>
            <a:p>
              <a:pPr algn="l"/>
              <a:r>
                <a:rPr lang="en-US" sz="2400" dirty="0"/>
                <a:t>Interfacial chemistry</a:t>
              </a:r>
            </a:p>
            <a:p>
              <a:pPr algn="l"/>
              <a:r>
                <a:rPr lang="en-US" sz="2400" dirty="0"/>
                <a:t>Mathematical methods in chemistry </a:t>
              </a:r>
            </a:p>
            <a:p>
              <a:pPr algn="l"/>
              <a:r>
                <a:rPr lang="en-US" sz="2400" dirty="0"/>
                <a:t>Quantum chemistry</a:t>
              </a:r>
            </a:p>
            <a:p>
              <a:pPr algn="l"/>
              <a:r>
                <a:rPr lang="en-US" sz="2400" dirty="0"/>
                <a:t>Spectroscopy</a:t>
              </a:r>
            </a:p>
            <a:p>
              <a:pPr algn="l"/>
              <a:r>
                <a:rPr lang="en-US" sz="2400" dirty="0"/>
                <a:t>Statistical thermodynamics</a:t>
              </a:r>
            </a:p>
          </p:txBody>
        </p:sp>
        <p:sp>
          <p:nvSpPr>
            <p:cNvPr id="25" name="Rectangle 24">
              <a:extLst>
                <a:ext uri="{FF2B5EF4-FFF2-40B4-BE49-F238E27FC236}">
                  <a16:creationId xmlns:a16="http://schemas.microsoft.com/office/drawing/2014/main" id="{0A1EC2FA-D8A4-496B-82E2-503C26558227}"/>
                </a:ext>
              </a:extLst>
            </p:cNvPr>
            <p:cNvSpPr/>
            <p:nvPr/>
          </p:nvSpPr>
          <p:spPr>
            <a:xfrm>
              <a:off x="7007037" y="6750678"/>
              <a:ext cx="6502400" cy="2308324"/>
            </a:xfrm>
            <a:prstGeom prst="rect">
              <a:avLst/>
            </a:prstGeom>
          </p:spPr>
          <p:txBody>
            <a:bodyPr wrap="square">
              <a:spAutoFit/>
            </a:bodyPr>
            <a:lstStyle/>
            <a:p>
              <a:pPr algn="l"/>
              <a:r>
                <a:rPr lang="en-US" sz="2400" dirty="0"/>
                <a:t>Bloc 3</a:t>
              </a:r>
            </a:p>
            <a:p>
              <a:pPr algn="l"/>
              <a:r>
                <a:rPr lang="en-US" sz="2400" dirty="0" err="1"/>
                <a:t>Biochimie</a:t>
              </a:r>
              <a:endParaRPr lang="en-US" sz="2400" dirty="0"/>
            </a:p>
            <a:p>
              <a:pPr algn="l"/>
              <a:r>
                <a:rPr lang="en-US" sz="2400" b="1" dirty="0"/>
                <a:t>Introduction to chemical engineering</a:t>
              </a:r>
            </a:p>
            <a:p>
              <a:pPr algn="l"/>
              <a:r>
                <a:rPr lang="en-US" sz="2400" b="1" dirty="0"/>
                <a:t>Chemical Engineering &amp; Energy TP</a:t>
              </a:r>
            </a:p>
            <a:p>
              <a:pPr algn="l"/>
              <a:r>
                <a:rPr lang="en-US" sz="2400" b="1" dirty="0"/>
                <a:t>Introduction to transport phenomena</a:t>
              </a:r>
            </a:p>
            <a:p>
              <a:pPr algn="l"/>
              <a:r>
                <a:rPr lang="en-US" sz="2400" dirty="0" err="1"/>
                <a:t>Probabilités</a:t>
              </a:r>
              <a:r>
                <a:rPr lang="en-US" sz="2400" dirty="0"/>
                <a:t> et </a:t>
              </a:r>
              <a:r>
                <a:rPr lang="en-US" sz="2400" dirty="0" err="1"/>
                <a:t>statistique</a:t>
              </a:r>
              <a:endParaRPr lang="en-US" sz="2400" dirty="0"/>
            </a:p>
          </p:txBody>
        </p:sp>
      </p:grpSp>
    </p:spTree>
    <p:extLst>
      <p:ext uri="{BB962C8B-B14F-4D97-AF65-F5344CB8AC3E}">
        <p14:creationId xmlns:p14="http://schemas.microsoft.com/office/powerpoint/2010/main" val="4001513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a:solidFill>
            <a:schemeClr val="tx1"/>
          </a:solid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4079</TotalTime>
  <Words>646</Words>
  <Application>Microsoft Macintosh PowerPoint</Application>
  <PresentationFormat>Custom</PresentationFormat>
  <Paragraphs>81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Rounded MT Bold</vt:lpstr>
      <vt:lpstr>Gill Sans</vt:lpstr>
      <vt:lpstr>Lucida Grande</vt:lpstr>
      <vt:lpstr>Verdana</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Jérôme</dc:creator>
  <cp:lastModifiedBy>Kumar Varoon Agrawal</cp:lastModifiedBy>
  <cp:revision>104</cp:revision>
  <dcterms:modified xsi:type="dcterms:W3CDTF">2024-10-11T13:21:45Z</dcterms:modified>
</cp:coreProperties>
</file>